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68" r:id="rId3"/>
    <p:sldId id="269" r:id="rId4"/>
    <p:sldId id="277" r:id="rId5"/>
    <p:sldId id="273" r:id="rId6"/>
    <p:sldId id="275" r:id="rId7"/>
    <p:sldId id="274" r:id="rId8"/>
    <p:sldId id="276" r:id="rId9"/>
  </p:sldIdLst>
  <p:sldSz cx="10190163" cy="7164388"/>
  <p:notesSz cx="6797675" cy="9926638"/>
  <p:custDataLst>
    <p:tags r:id="rId10"/>
  </p:custDataLst>
  <p:defaultTextStyle>
    <a:defPPr>
      <a:defRPr lang="es-ES"/>
    </a:defPPr>
    <a:lvl1pPr marL="0" algn="l" defTabSz="946589" rtl="0" eaLnBrk="1" latinLnBrk="0" hangingPunct="1">
      <a:defRPr sz="1800" kern="1200">
        <a:solidFill>
          <a:schemeClr val="tx1"/>
        </a:solidFill>
        <a:latin typeface="+mn-lt"/>
        <a:ea typeface="+mn-ea"/>
        <a:cs typeface="+mn-cs"/>
      </a:defRPr>
    </a:lvl1pPr>
    <a:lvl2pPr marL="473294" algn="l" defTabSz="946589" rtl="0" eaLnBrk="1" latinLnBrk="0" hangingPunct="1">
      <a:defRPr sz="1800" kern="1200">
        <a:solidFill>
          <a:schemeClr val="tx1"/>
        </a:solidFill>
        <a:latin typeface="+mn-lt"/>
        <a:ea typeface="+mn-ea"/>
        <a:cs typeface="+mn-cs"/>
      </a:defRPr>
    </a:lvl2pPr>
    <a:lvl3pPr marL="946589" algn="l" defTabSz="946589" rtl="0" eaLnBrk="1" latinLnBrk="0" hangingPunct="1">
      <a:defRPr sz="1800" kern="1200">
        <a:solidFill>
          <a:schemeClr val="tx1"/>
        </a:solidFill>
        <a:latin typeface="+mn-lt"/>
        <a:ea typeface="+mn-ea"/>
        <a:cs typeface="+mn-cs"/>
      </a:defRPr>
    </a:lvl3pPr>
    <a:lvl4pPr marL="1419883" algn="l" defTabSz="946589" rtl="0" eaLnBrk="1" latinLnBrk="0" hangingPunct="1">
      <a:defRPr sz="1800" kern="1200">
        <a:solidFill>
          <a:schemeClr val="tx1"/>
        </a:solidFill>
        <a:latin typeface="+mn-lt"/>
        <a:ea typeface="+mn-ea"/>
        <a:cs typeface="+mn-cs"/>
      </a:defRPr>
    </a:lvl4pPr>
    <a:lvl5pPr marL="1893178" algn="l" defTabSz="946589" rtl="0" eaLnBrk="1" latinLnBrk="0" hangingPunct="1">
      <a:defRPr sz="1800" kern="1200">
        <a:solidFill>
          <a:schemeClr val="tx1"/>
        </a:solidFill>
        <a:latin typeface="+mn-lt"/>
        <a:ea typeface="+mn-ea"/>
        <a:cs typeface="+mn-cs"/>
      </a:defRPr>
    </a:lvl5pPr>
    <a:lvl6pPr marL="2366472" algn="l" defTabSz="946589" rtl="0" eaLnBrk="1" latinLnBrk="0" hangingPunct="1">
      <a:defRPr sz="1800" kern="1200">
        <a:solidFill>
          <a:schemeClr val="tx1"/>
        </a:solidFill>
        <a:latin typeface="+mn-lt"/>
        <a:ea typeface="+mn-ea"/>
        <a:cs typeface="+mn-cs"/>
      </a:defRPr>
    </a:lvl6pPr>
    <a:lvl7pPr marL="2839767" algn="l" defTabSz="946589" rtl="0" eaLnBrk="1" latinLnBrk="0" hangingPunct="1">
      <a:defRPr sz="1800" kern="1200">
        <a:solidFill>
          <a:schemeClr val="tx1"/>
        </a:solidFill>
        <a:latin typeface="+mn-lt"/>
        <a:ea typeface="+mn-ea"/>
        <a:cs typeface="+mn-cs"/>
      </a:defRPr>
    </a:lvl7pPr>
    <a:lvl8pPr marL="3313060" algn="l" defTabSz="946589" rtl="0" eaLnBrk="1" latinLnBrk="0" hangingPunct="1">
      <a:defRPr sz="1800" kern="1200">
        <a:solidFill>
          <a:schemeClr val="tx1"/>
        </a:solidFill>
        <a:latin typeface="+mn-lt"/>
        <a:ea typeface="+mn-ea"/>
        <a:cs typeface="+mn-cs"/>
      </a:defRPr>
    </a:lvl8pPr>
    <a:lvl9pPr marL="3786355" algn="l" defTabSz="9465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57">
          <p15:clr>
            <a:srgbClr val="A4A3A4"/>
          </p15:clr>
        </p15:guide>
        <p15:guide id="2" pos="32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99"/>
    <a:srgbClr val="FF0000"/>
    <a:srgbClr val="FF6600"/>
    <a:srgbClr val="006600"/>
    <a:srgbClr val="6666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5" autoAdjust="0"/>
    <p:restoredTop sz="99611" autoAdjust="0"/>
  </p:normalViewPr>
  <p:slideViewPr>
    <p:cSldViewPr>
      <p:cViewPr>
        <p:scale>
          <a:sx n="22" d="100"/>
          <a:sy n="22" d="100"/>
        </p:scale>
        <p:origin x="-2136" y="-924"/>
      </p:cViewPr>
      <p:guideLst>
        <p:guide orient="horz" pos="2257"/>
        <p:guide pos="321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4263" y="2225608"/>
            <a:ext cx="8661639" cy="1535700"/>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8525" y="4059819"/>
            <a:ext cx="7133114" cy="1830900"/>
          </a:xfrm>
        </p:spPr>
        <p:txBody>
          <a:bodyPr/>
          <a:lstStyle>
            <a:lvl1pPr marL="0" indent="0" algn="ctr">
              <a:buNone/>
              <a:defRPr>
                <a:solidFill>
                  <a:schemeClr val="tx1">
                    <a:tint val="75000"/>
                  </a:schemeClr>
                </a:solidFill>
              </a:defRPr>
            </a:lvl1pPr>
            <a:lvl2pPr marL="473294" indent="0" algn="ctr">
              <a:buNone/>
              <a:defRPr>
                <a:solidFill>
                  <a:schemeClr val="tx1">
                    <a:tint val="75000"/>
                  </a:schemeClr>
                </a:solidFill>
              </a:defRPr>
            </a:lvl2pPr>
            <a:lvl3pPr marL="946589" indent="0" algn="ctr">
              <a:buNone/>
              <a:defRPr>
                <a:solidFill>
                  <a:schemeClr val="tx1">
                    <a:tint val="75000"/>
                  </a:schemeClr>
                </a:solidFill>
              </a:defRPr>
            </a:lvl3pPr>
            <a:lvl4pPr marL="1419883" indent="0" algn="ctr">
              <a:buNone/>
              <a:defRPr>
                <a:solidFill>
                  <a:schemeClr val="tx1">
                    <a:tint val="75000"/>
                  </a:schemeClr>
                </a:solidFill>
              </a:defRPr>
            </a:lvl4pPr>
            <a:lvl5pPr marL="1893178" indent="0" algn="ctr">
              <a:buNone/>
              <a:defRPr>
                <a:solidFill>
                  <a:schemeClr val="tx1">
                    <a:tint val="75000"/>
                  </a:schemeClr>
                </a:solidFill>
              </a:defRPr>
            </a:lvl5pPr>
            <a:lvl6pPr marL="2366472" indent="0" algn="ctr">
              <a:buNone/>
              <a:defRPr>
                <a:solidFill>
                  <a:schemeClr val="tx1">
                    <a:tint val="75000"/>
                  </a:schemeClr>
                </a:solidFill>
              </a:defRPr>
            </a:lvl6pPr>
            <a:lvl7pPr marL="2839767" indent="0" algn="ctr">
              <a:buNone/>
              <a:defRPr>
                <a:solidFill>
                  <a:schemeClr val="tx1">
                    <a:tint val="75000"/>
                  </a:schemeClr>
                </a:solidFill>
              </a:defRPr>
            </a:lvl7pPr>
            <a:lvl8pPr marL="3313060" indent="0" algn="ctr">
              <a:buNone/>
              <a:defRPr>
                <a:solidFill>
                  <a:schemeClr val="tx1">
                    <a:tint val="75000"/>
                  </a:schemeClr>
                </a:solidFill>
              </a:defRPr>
            </a:lvl8pPr>
            <a:lvl9pPr marL="3786355"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DB3D96E-FC9B-4611-810D-74D281EF19CC}" type="datetimeFigureOut">
              <a:rPr lang="es-ES" smtClean="0"/>
              <a:pPr/>
              <a:t>27/05/2016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FC2841-FB91-413B-9445-FAB8B852822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DB3D96E-FC9B-4611-810D-74D281EF19CC}" type="datetimeFigureOut">
              <a:rPr lang="es-ES" smtClean="0"/>
              <a:pPr/>
              <a:t>27/05/2016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FC2841-FB91-413B-9445-FAB8B852822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87868" y="286910"/>
            <a:ext cx="2292787" cy="611294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9509" y="286910"/>
            <a:ext cx="6708524" cy="611294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DB3D96E-FC9B-4611-810D-74D281EF19CC}" type="datetimeFigureOut">
              <a:rPr lang="es-ES" smtClean="0"/>
              <a:pPr/>
              <a:t>27/05/2016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FC2841-FB91-413B-9445-FAB8B852822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DB3D96E-FC9B-4611-810D-74D281EF19CC}" type="datetimeFigureOut">
              <a:rPr lang="es-ES" smtClean="0"/>
              <a:pPr/>
              <a:t>27/05/2016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FC2841-FB91-413B-9445-FAB8B852822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4953" y="4603785"/>
            <a:ext cx="8661639" cy="1422927"/>
          </a:xfrm>
        </p:spPr>
        <p:txBody>
          <a:bodyPr anchor="t"/>
          <a:lstStyle>
            <a:lvl1pPr algn="l">
              <a:defRPr sz="42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4953" y="3036577"/>
            <a:ext cx="8661639" cy="1567209"/>
          </a:xfrm>
        </p:spPr>
        <p:txBody>
          <a:bodyPr anchor="b"/>
          <a:lstStyle>
            <a:lvl1pPr marL="0" indent="0">
              <a:buNone/>
              <a:defRPr sz="2000">
                <a:solidFill>
                  <a:schemeClr val="tx1">
                    <a:tint val="75000"/>
                  </a:schemeClr>
                </a:solidFill>
              </a:defRPr>
            </a:lvl1pPr>
            <a:lvl2pPr marL="473294" indent="0">
              <a:buNone/>
              <a:defRPr sz="1800">
                <a:solidFill>
                  <a:schemeClr val="tx1">
                    <a:tint val="75000"/>
                  </a:schemeClr>
                </a:solidFill>
              </a:defRPr>
            </a:lvl2pPr>
            <a:lvl3pPr marL="946589" indent="0">
              <a:buNone/>
              <a:defRPr sz="1600">
                <a:solidFill>
                  <a:schemeClr val="tx1">
                    <a:tint val="75000"/>
                  </a:schemeClr>
                </a:solidFill>
              </a:defRPr>
            </a:lvl3pPr>
            <a:lvl4pPr marL="1419883" indent="0">
              <a:buNone/>
              <a:defRPr sz="1400">
                <a:solidFill>
                  <a:schemeClr val="tx1">
                    <a:tint val="75000"/>
                  </a:schemeClr>
                </a:solidFill>
              </a:defRPr>
            </a:lvl4pPr>
            <a:lvl5pPr marL="1893178" indent="0">
              <a:buNone/>
              <a:defRPr sz="1400">
                <a:solidFill>
                  <a:schemeClr val="tx1">
                    <a:tint val="75000"/>
                  </a:schemeClr>
                </a:solidFill>
              </a:defRPr>
            </a:lvl5pPr>
            <a:lvl6pPr marL="2366472" indent="0">
              <a:buNone/>
              <a:defRPr sz="1400">
                <a:solidFill>
                  <a:schemeClr val="tx1">
                    <a:tint val="75000"/>
                  </a:schemeClr>
                </a:solidFill>
              </a:defRPr>
            </a:lvl6pPr>
            <a:lvl7pPr marL="2839767" indent="0">
              <a:buNone/>
              <a:defRPr sz="1400">
                <a:solidFill>
                  <a:schemeClr val="tx1">
                    <a:tint val="75000"/>
                  </a:schemeClr>
                </a:solidFill>
              </a:defRPr>
            </a:lvl7pPr>
            <a:lvl8pPr marL="3313060" indent="0">
              <a:buNone/>
              <a:defRPr sz="1400">
                <a:solidFill>
                  <a:schemeClr val="tx1">
                    <a:tint val="75000"/>
                  </a:schemeClr>
                </a:solidFill>
              </a:defRPr>
            </a:lvl8pPr>
            <a:lvl9pPr marL="3786355"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DB3D96E-FC9B-4611-810D-74D281EF19CC}" type="datetimeFigureOut">
              <a:rPr lang="es-ES" smtClean="0"/>
              <a:pPr/>
              <a:t>27/05/2016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FC2841-FB91-413B-9445-FAB8B8528227}"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9509" y="1671695"/>
            <a:ext cx="4500655" cy="4728165"/>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80000" y="1671695"/>
            <a:ext cx="4500655" cy="4728165"/>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DB3D96E-FC9B-4611-810D-74D281EF19CC}" type="datetimeFigureOut">
              <a:rPr lang="es-ES" smtClean="0"/>
              <a:pPr/>
              <a:t>27/05/2016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2FC2841-FB91-413B-9445-FAB8B852822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9510" y="1603696"/>
            <a:ext cx="4502425" cy="668344"/>
          </a:xfrm>
        </p:spPr>
        <p:txBody>
          <a:bodyPr anchor="b"/>
          <a:lstStyle>
            <a:lvl1pPr marL="0" indent="0">
              <a:buNone/>
              <a:defRPr sz="2400" b="1"/>
            </a:lvl1pPr>
            <a:lvl2pPr marL="473294" indent="0">
              <a:buNone/>
              <a:defRPr sz="2000" b="1"/>
            </a:lvl2pPr>
            <a:lvl3pPr marL="946589" indent="0">
              <a:buNone/>
              <a:defRPr sz="1800" b="1"/>
            </a:lvl3pPr>
            <a:lvl4pPr marL="1419883" indent="0">
              <a:buNone/>
              <a:defRPr sz="1600" b="1"/>
            </a:lvl4pPr>
            <a:lvl5pPr marL="1893178" indent="0">
              <a:buNone/>
              <a:defRPr sz="1600" b="1"/>
            </a:lvl5pPr>
            <a:lvl6pPr marL="2366472" indent="0">
              <a:buNone/>
              <a:defRPr sz="1600" b="1"/>
            </a:lvl6pPr>
            <a:lvl7pPr marL="2839767" indent="0">
              <a:buNone/>
              <a:defRPr sz="1600" b="1"/>
            </a:lvl7pPr>
            <a:lvl8pPr marL="3313060" indent="0">
              <a:buNone/>
              <a:defRPr sz="1600" b="1"/>
            </a:lvl8pPr>
            <a:lvl9pPr marL="3786355"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9510" y="2272039"/>
            <a:ext cx="4502425" cy="41278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76465" y="1603696"/>
            <a:ext cx="4504194" cy="668344"/>
          </a:xfrm>
        </p:spPr>
        <p:txBody>
          <a:bodyPr anchor="b"/>
          <a:lstStyle>
            <a:lvl1pPr marL="0" indent="0">
              <a:buNone/>
              <a:defRPr sz="2400" b="1"/>
            </a:lvl1pPr>
            <a:lvl2pPr marL="473294" indent="0">
              <a:buNone/>
              <a:defRPr sz="2000" b="1"/>
            </a:lvl2pPr>
            <a:lvl3pPr marL="946589" indent="0">
              <a:buNone/>
              <a:defRPr sz="1800" b="1"/>
            </a:lvl3pPr>
            <a:lvl4pPr marL="1419883" indent="0">
              <a:buNone/>
              <a:defRPr sz="1600" b="1"/>
            </a:lvl4pPr>
            <a:lvl5pPr marL="1893178" indent="0">
              <a:buNone/>
              <a:defRPr sz="1600" b="1"/>
            </a:lvl5pPr>
            <a:lvl6pPr marL="2366472" indent="0">
              <a:buNone/>
              <a:defRPr sz="1600" b="1"/>
            </a:lvl6pPr>
            <a:lvl7pPr marL="2839767" indent="0">
              <a:buNone/>
              <a:defRPr sz="1600" b="1"/>
            </a:lvl7pPr>
            <a:lvl8pPr marL="3313060" indent="0">
              <a:buNone/>
              <a:defRPr sz="1600" b="1"/>
            </a:lvl8pPr>
            <a:lvl9pPr marL="3786355"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76465" y="2272039"/>
            <a:ext cx="4504194" cy="41278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DB3D96E-FC9B-4611-810D-74D281EF19CC}" type="datetimeFigureOut">
              <a:rPr lang="es-ES" smtClean="0"/>
              <a:pPr/>
              <a:t>27/05/2016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2FC2841-FB91-413B-9445-FAB8B852822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DB3D96E-FC9B-4611-810D-74D281EF19CC}" type="datetimeFigureOut">
              <a:rPr lang="es-ES" smtClean="0"/>
              <a:pPr/>
              <a:t>27/05/2016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2FC2841-FB91-413B-9445-FAB8B852822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DB3D96E-FC9B-4611-810D-74D281EF19CC}" type="datetimeFigureOut">
              <a:rPr lang="es-ES" smtClean="0"/>
              <a:pPr/>
              <a:t>27/05/2016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2FC2841-FB91-413B-9445-FAB8B852822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9511" y="285250"/>
            <a:ext cx="3352493" cy="121396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84073" y="285251"/>
            <a:ext cx="5696585" cy="6114607"/>
          </a:xfrm>
        </p:spPr>
        <p:txBody>
          <a:bodyPr/>
          <a:lstStyle>
            <a:lvl1pPr>
              <a:defRPr sz="34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9511" y="1499217"/>
            <a:ext cx="3352493" cy="4900641"/>
          </a:xfrm>
        </p:spPr>
        <p:txBody>
          <a:bodyPr/>
          <a:lstStyle>
            <a:lvl1pPr marL="0" indent="0">
              <a:buNone/>
              <a:defRPr sz="1400"/>
            </a:lvl1pPr>
            <a:lvl2pPr marL="473294" indent="0">
              <a:buNone/>
              <a:defRPr sz="1200"/>
            </a:lvl2pPr>
            <a:lvl3pPr marL="946589" indent="0">
              <a:buNone/>
              <a:defRPr sz="1000"/>
            </a:lvl3pPr>
            <a:lvl4pPr marL="1419883" indent="0">
              <a:buNone/>
              <a:defRPr sz="900"/>
            </a:lvl4pPr>
            <a:lvl5pPr marL="1893178" indent="0">
              <a:buNone/>
              <a:defRPr sz="900"/>
            </a:lvl5pPr>
            <a:lvl6pPr marL="2366472" indent="0">
              <a:buNone/>
              <a:defRPr sz="900"/>
            </a:lvl6pPr>
            <a:lvl7pPr marL="2839767" indent="0">
              <a:buNone/>
              <a:defRPr sz="900"/>
            </a:lvl7pPr>
            <a:lvl8pPr marL="3313060" indent="0">
              <a:buNone/>
              <a:defRPr sz="900"/>
            </a:lvl8pPr>
            <a:lvl9pPr marL="3786355"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DB3D96E-FC9B-4611-810D-74D281EF19CC}" type="datetimeFigureOut">
              <a:rPr lang="es-ES" smtClean="0"/>
              <a:pPr/>
              <a:t>27/05/2016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2FC2841-FB91-413B-9445-FAB8B852822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7343" y="5015073"/>
            <a:ext cx="6114098" cy="592057"/>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7343" y="640152"/>
            <a:ext cx="6114098" cy="4298633"/>
          </a:xfrm>
        </p:spPr>
        <p:txBody>
          <a:bodyPr/>
          <a:lstStyle>
            <a:lvl1pPr marL="0" indent="0">
              <a:buNone/>
              <a:defRPr sz="3400"/>
            </a:lvl1pPr>
            <a:lvl2pPr marL="473294" indent="0">
              <a:buNone/>
              <a:defRPr sz="2900"/>
            </a:lvl2pPr>
            <a:lvl3pPr marL="946589" indent="0">
              <a:buNone/>
              <a:defRPr sz="2400"/>
            </a:lvl3pPr>
            <a:lvl4pPr marL="1419883" indent="0">
              <a:buNone/>
              <a:defRPr sz="2000"/>
            </a:lvl4pPr>
            <a:lvl5pPr marL="1893178" indent="0">
              <a:buNone/>
              <a:defRPr sz="2000"/>
            </a:lvl5pPr>
            <a:lvl6pPr marL="2366472" indent="0">
              <a:buNone/>
              <a:defRPr sz="2000"/>
            </a:lvl6pPr>
            <a:lvl7pPr marL="2839767" indent="0">
              <a:buNone/>
              <a:defRPr sz="2000"/>
            </a:lvl7pPr>
            <a:lvl8pPr marL="3313060" indent="0">
              <a:buNone/>
              <a:defRPr sz="2000"/>
            </a:lvl8pPr>
            <a:lvl9pPr marL="3786355" indent="0">
              <a:buNone/>
              <a:defRPr sz="2000"/>
            </a:lvl9pPr>
          </a:lstStyle>
          <a:p>
            <a:endParaRPr lang="es-ES"/>
          </a:p>
        </p:txBody>
      </p:sp>
      <p:sp>
        <p:nvSpPr>
          <p:cNvPr id="4" name="3 Marcador de texto"/>
          <p:cNvSpPr>
            <a:spLocks noGrp="1"/>
          </p:cNvSpPr>
          <p:nvPr>
            <p:ph type="body" sz="half" idx="2"/>
          </p:nvPr>
        </p:nvSpPr>
        <p:spPr>
          <a:xfrm>
            <a:off x="1997343" y="5607131"/>
            <a:ext cx="6114098" cy="840820"/>
          </a:xfrm>
        </p:spPr>
        <p:txBody>
          <a:bodyPr/>
          <a:lstStyle>
            <a:lvl1pPr marL="0" indent="0">
              <a:buNone/>
              <a:defRPr sz="1400"/>
            </a:lvl1pPr>
            <a:lvl2pPr marL="473294" indent="0">
              <a:buNone/>
              <a:defRPr sz="1200"/>
            </a:lvl2pPr>
            <a:lvl3pPr marL="946589" indent="0">
              <a:buNone/>
              <a:defRPr sz="1000"/>
            </a:lvl3pPr>
            <a:lvl4pPr marL="1419883" indent="0">
              <a:buNone/>
              <a:defRPr sz="900"/>
            </a:lvl4pPr>
            <a:lvl5pPr marL="1893178" indent="0">
              <a:buNone/>
              <a:defRPr sz="900"/>
            </a:lvl5pPr>
            <a:lvl6pPr marL="2366472" indent="0">
              <a:buNone/>
              <a:defRPr sz="900"/>
            </a:lvl6pPr>
            <a:lvl7pPr marL="2839767" indent="0">
              <a:buNone/>
              <a:defRPr sz="900"/>
            </a:lvl7pPr>
            <a:lvl8pPr marL="3313060" indent="0">
              <a:buNone/>
              <a:defRPr sz="900"/>
            </a:lvl8pPr>
            <a:lvl9pPr marL="3786355"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DB3D96E-FC9B-4611-810D-74D281EF19CC}" type="datetimeFigureOut">
              <a:rPr lang="es-ES" smtClean="0"/>
              <a:pPr/>
              <a:t>27/05/2016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2FC2841-FB91-413B-9445-FAB8B8528227}"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09508" y="286908"/>
            <a:ext cx="9171147" cy="1194065"/>
          </a:xfrm>
          <a:prstGeom prst="rect">
            <a:avLst/>
          </a:prstGeom>
        </p:spPr>
        <p:txBody>
          <a:bodyPr vert="horz" lIns="94659" tIns="47329" rIns="94659" bIns="47329"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9508" y="1671695"/>
            <a:ext cx="9171147" cy="4728165"/>
          </a:xfrm>
          <a:prstGeom prst="rect">
            <a:avLst/>
          </a:prstGeom>
        </p:spPr>
        <p:txBody>
          <a:bodyPr vert="horz" lIns="94659" tIns="47329" rIns="94659" bIns="4732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509509" y="6640331"/>
            <a:ext cx="2377705" cy="381438"/>
          </a:xfrm>
          <a:prstGeom prst="rect">
            <a:avLst/>
          </a:prstGeom>
        </p:spPr>
        <p:txBody>
          <a:bodyPr vert="horz" lIns="94659" tIns="47329" rIns="94659" bIns="47329" rtlCol="0" anchor="ctr"/>
          <a:lstStyle>
            <a:lvl1pPr algn="l">
              <a:defRPr sz="1200">
                <a:solidFill>
                  <a:schemeClr val="tx1">
                    <a:tint val="75000"/>
                  </a:schemeClr>
                </a:solidFill>
              </a:defRPr>
            </a:lvl1pPr>
          </a:lstStyle>
          <a:p>
            <a:fld id="{3DB3D96E-FC9B-4611-810D-74D281EF19CC}" type="datetimeFigureOut">
              <a:rPr lang="es-ES" smtClean="0"/>
              <a:pPr/>
              <a:t>27/05/2016</a:t>
            </a:fld>
            <a:endParaRPr lang="es-ES"/>
          </a:p>
        </p:txBody>
      </p:sp>
      <p:sp>
        <p:nvSpPr>
          <p:cNvPr id="5" name="4 Marcador de pie de página"/>
          <p:cNvSpPr>
            <a:spLocks noGrp="1"/>
          </p:cNvSpPr>
          <p:nvPr>
            <p:ph type="ftr" sz="quarter" idx="3"/>
          </p:nvPr>
        </p:nvSpPr>
        <p:spPr>
          <a:xfrm>
            <a:off x="3481639" y="6640331"/>
            <a:ext cx="3226885" cy="381438"/>
          </a:xfrm>
          <a:prstGeom prst="rect">
            <a:avLst/>
          </a:prstGeom>
        </p:spPr>
        <p:txBody>
          <a:bodyPr vert="horz" lIns="94659" tIns="47329" rIns="94659" bIns="47329"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7302950" y="6640331"/>
            <a:ext cx="2377705" cy="381438"/>
          </a:xfrm>
          <a:prstGeom prst="rect">
            <a:avLst/>
          </a:prstGeom>
        </p:spPr>
        <p:txBody>
          <a:bodyPr vert="horz" lIns="94659" tIns="47329" rIns="94659" bIns="47329" rtlCol="0" anchor="ctr"/>
          <a:lstStyle>
            <a:lvl1pPr algn="r">
              <a:defRPr sz="1200">
                <a:solidFill>
                  <a:schemeClr val="tx1">
                    <a:tint val="75000"/>
                  </a:schemeClr>
                </a:solidFill>
              </a:defRPr>
            </a:lvl1pPr>
          </a:lstStyle>
          <a:p>
            <a:fld id="{92FC2841-FB91-413B-9445-FAB8B852822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46589" rtl="0" eaLnBrk="1" latinLnBrk="0" hangingPunct="1">
        <a:spcBef>
          <a:spcPct val="0"/>
        </a:spcBef>
        <a:buNone/>
        <a:defRPr sz="4600" kern="1200">
          <a:solidFill>
            <a:schemeClr val="tx1"/>
          </a:solidFill>
          <a:latin typeface="+mj-lt"/>
          <a:ea typeface="+mj-ea"/>
          <a:cs typeface="+mj-cs"/>
        </a:defRPr>
      </a:lvl1pPr>
    </p:titleStyle>
    <p:bodyStyle>
      <a:lvl1pPr marL="354971" indent="-354971" algn="l" defTabSz="946589"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69103" indent="-295809" algn="l" defTabSz="946589"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83236" indent="-236647" algn="l" defTabSz="94658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56530" indent="-236647" algn="l" defTabSz="94658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29825" indent="-236647" algn="l" defTabSz="94658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603119" indent="-236647" algn="l" defTabSz="9465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76414" indent="-236647" algn="l" defTabSz="9465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49708" indent="-236647" algn="l" defTabSz="9465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23003" indent="-236647" algn="l" defTabSz="9465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46589" rtl="0" eaLnBrk="1" latinLnBrk="0" hangingPunct="1">
        <a:defRPr sz="1800" kern="1200">
          <a:solidFill>
            <a:schemeClr val="tx1"/>
          </a:solidFill>
          <a:latin typeface="+mn-lt"/>
          <a:ea typeface="+mn-ea"/>
          <a:cs typeface="+mn-cs"/>
        </a:defRPr>
      </a:lvl1pPr>
      <a:lvl2pPr marL="473294" algn="l" defTabSz="946589" rtl="0" eaLnBrk="1" latinLnBrk="0" hangingPunct="1">
        <a:defRPr sz="1800" kern="1200">
          <a:solidFill>
            <a:schemeClr val="tx1"/>
          </a:solidFill>
          <a:latin typeface="+mn-lt"/>
          <a:ea typeface="+mn-ea"/>
          <a:cs typeface="+mn-cs"/>
        </a:defRPr>
      </a:lvl2pPr>
      <a:lvl3pPr marL="946589" algn="l" defTabSz="946589" rtl="0" eaLnBrk="1" latinLnBrk="0" hangingPunct="1">
        <a:defRPr sz="1800" kern="1200">
          <a:solidFill>
            <a:schemeClr val="tx1"/>
          </a:solidFill>
          <a:latin typeface="+mn-lt"/>
          <a:ea typeface="+mn-ea"/>
          <a:cs typeface="+mn-cs"/>
        </a:defRPr>
      </a:lvl3pPr>
      <a:lvl4pPr marL="1419883" algn="l" defTabSz="946589" rtl="0" eaLnBrk="1" latinLnBrk="0" hangingPunct="1">
        <a:defRPr sz="1800" kern="1200">
          <a:solidFill>
            <a:schemeClr val="tx1"/>
          </a:solidFill>
          <a:latin typeface="+mn-lt"/>
          <a:ea typeface="+mn-ea"/>
          <a:cs typeface="+mn-cs"/>
        </a:defRPr>
      </a:lvl4pPr>
      <a:lvl5pPr marL="1893178" algn="l" defTabSz="946589" rtl="0" eaLnBrk="1" latinLnBrk="0" hangingPunct="1">
        <a:defRPr sz="1800" kern="1200">
          <a:solidFill>
            <a:schemeClr val="tx1"/>
          </a:solidFill>
          <a:latin typeface="+mn-lt"/>
          <a:ea typeface="+mn-ea"/>
          <a:cs typeface="+mn-cs"/>
        </a:defRPr>
      </a:lvl5pPr>
      <a:lvl6pPr marL="2366472" algn="l" defTabSz="946589" rtl="0" eaLnBrk="1" latinLnBrk="0" hangingPunct="1">
        <a:defRPr sz="1800" kern="1200">
          <a:solidFill>
            <a:schemeClr val="tx1"/>
          </a:solidFill>
          <a:latin typeface="+mn-lt"/>
          <a:ea typeface="+mn-ea"/>
          <a:cs typeface="+mn-cs"/>
        </a:defRPr>
      </a:lvl6pPr>
      <a:lvl7pPr marL="2839767" algn="l" defTabSz="946589" rtl="0" eaLnBrk="1" latinLnBrk="0" hangingPunct="1">
        <a:defRPr sz="1800" kern="1200">
          <a:solidFill>
            <a:schemeClr val="tx1"/>
          </a:solidFill>
          <a:latin typeface="+mn-lt"/>
          <a:ea typeface="+mn-ea"/>
          <a:cs typeface="+mn-cs"/>
        </a:defRPr>
      </a:lvl7pPr>
      <a:lvl8pPr marL="3313060" algn="l" defTabSz="946589" rtl="0" eaLnBrk="1" latinLnBrk="0" hangingPunct="1">
        <a:defRPr sz="1800" kern="1200">
          <a:solidFill>
            <a:schemeClr val="tx1"/>
          </a:solidFill>
          <a:latin typeface="+mn-lt"/>
          <a:ea typeface="+mn-ea"/>
          <a:cs typeface="+mn-cs"/>
        </a:defRPr>
      </a:lvl8pPr>
      <a:lvl9pPr marL="3786355" algn="l" defTabSz="9465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wmf"/><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3879" r="1831"/>
          <a:stretch/>
        </p:blipFill>
        <p:spPr>
          <a:xfrm>
            <a:off x="-34973" y="-18206"/>
            <a:ext cx="10225136" cy="7182594"/>
          </a:xfrm>
          <a:prstGeom prst="rect">
            <a:avLst/>
          </a:prstGeom>
        </p:spPr>
      </p:pic>
      <p:sp>
        <p:nvSpPr>
          <p:cNvPr id="16" name="Text Box 51"/>
          <p:cNvSpPr txBox="1">
            <a:spLocks noChangeArrowheads="1"/>
          </p:cNvSpPr>
          <p:nvPr/>
        </p:nvSpPr>
        <p:spPr bwMode="auto">
          <a:xfrm>
            <a:off x="2015825" y="1432002"/>
            <a:ext cx="6552729" cy="658080"/>
          </a:xfrm>
          <a:prstGeom prst="rect">
            <a:avLst/>
          </a:prstGeom>
          <a:solidFill>
            <a:srgbClr val="FFFFFF">
              <a:alpha val="0"/>
            </a:srgbClr>
          </a:solidFill>
          <a:ln w="9525">
            <a:noFill/>
            <a:miter lim="800000"/>
            <a:headEnd/>
            <a:tailEnd/>
          </a:ln>
        </p:spPr>
        <p:txBody>
          <a:bodyPr wrap="square" lIns="103074" tIns="51538" rIns="103074" bIns="51538">
            <a:spAutoFit/>
          </a:bodyPr>
          <a:lstStyle/>
          <a:p>
            <a:pPr algn="r"/>
            <a:r>
              <a:rPr lang="es-ES" sz="3600" b="1" i="1" dirty="0" smtClean="0">
                <a:solidFill>
                  <a:srgbClr val="000099"/>
                </a:solidFill>
              </a:rPr>
              <a:t>Geología del Campo de Gibraltar</a:t>
            </a:r>
            <a:endParaRPr lang="es-ES" sz="3200" b="1" i="1" dirty="0">
              <a:solidFill>
                <a:srgbClr val="000099"/>
              </a:solidFill>
            </a:endParaRPr>
          </a:p>
        </p:txBody>
      </p:sp>
      <p:sp>
        <p:nvSpPr>
          <p:cNvPr id="17" name="Text Box 50"/>
          <p:cNvSpPr txBox="1">
            <a:spLocks noChangeArrowheads="1"/>
          </p:cNvSpPr>
          <p:nvPr/>
        </p:nvSpPr>
        <p:spPr bwMode="auto">
          <a:xfrm>
            <a:off x="5355365" y="2286050"/>
            <a:ext cx="4807048" cy="1381355"/>
          </a:xfrm>
          <a:prstGeom prst="rect">
            <a:avLst/>
          </a:prstGeom>
          <a:solidFill>
            <a:srgbClr val="FFFFFF">
              <a:alpha val="0"/>
            </a:srgbClr>
          </a:solidFill>
          <a:ln w="9525">
            <a:noFill/>
            <a:miter lim="800000"/>
            <a:headEnd/>
            <a:tailEnd/>
          </a:ln>
        </p:spPr>
        <p:txBody>
          <a:bodyPr wrap="square" lIns="103074" tIns="51538" rIns="103074" bIns="51538">
            <a:spAutoFit/>
          </a:bodyPr>
          <a:lstStyle/>
          <a:p>
            <a:pPr algn="r"/>
            <a:r>
              <a:rPr lang="es-ES" sz="2000" b="1" i="1" dirty="0" smtClean="0">
                <a:solidFill>
                  <a:srgbClr val="FFC000"/>
                </a:solidFill>
                <a:latin typeface="Arial Black" pitchFamily="34" charset="0"/>
              </a:rPr>
              <a:t>Sábado 7 de mayo</a:t>
            </a:r>
          </a:p>
          <a:p>
            <a:pPr algn="r">
              <a:spcAft>
                <a:spcPts val="600"/>
              </a:spcAft>
            </a:pPr>
            <a:r>
              <a:rPr lang="es-ES" sz="1700" b="1" i="1" dirty="0" smtClean="0">
                <a:solidFill>
                  <a:srgbClr val="FFC000"/>
                </a:solidFill>
                <a:latin typeface="Arial Black" pitchFamily="34" charset="0"/>
              </a:rPr>
              <a:t>Excursión de divulgación geológica</a:t>
            </a:r>
          </a:p>
          <a:p>
            <a:pPr algn="r"/>
            <a:r>
              <a:rPr lang="es-ES" sz="1400" b="1" dirty="0" smtClean="0">
                <a:solidFill>
                  <a:schemeClr val="bg1"/>
                </a:solidFill>
                <a:latin typeface="Arial Black" pitchFamily="34" charset="0"/>
              </a:rPr>
              <a:t>Asistencia  </a:t>
            </a:r>
            <a:r>
              <a:rPr lang="es-ES" sz="1400" b="1" dirty="0">
                <a:solidFill>
                  <a:schemeClr val="bg1"/>
                </a:solidFill>
                <a:latin typeface="Arial Black" pitchFamily="34" charset="0"/>
              </a:rPr>
              <a:t>gratuita previa inscripción </a:t>
            </a:r>
          </a:p>
          <a:p>
            <a:pPr algn="r"/>
            <a:r>
              <a:rPr lang="es-ES" sz="1300" b="1" dirty="0">
                <a:solidFill>
                  <a:schemeClr val="bg1"/>
                </a:solidFill>
                <a:latin typeface="Arial Narrow" pitchFamily="34" charset="0"/>
              </a:rPr>
              <a:t>por orden de llegada y hasta cubrir  </a:t>
            </a:r>
            <a:r>
              <a:rPr lang="es-ES" sz="1300" b="1" dirty="0" smtClean="0">
                <a:solidFill>
                  <a:schemeClr val="bg1"/>
                </a:solidFill>
                <a:latin typeface="Arial Narrow" pitchFamily="34" charset="0"/>
              </a:rPr>
              <a:t>plazas enviando </a:t>
            </a:r>
            <a:r>
              <a:rPr lang="es-ES" sz="1300" b="1" dirty="0">
                <a:solidFill>
                  <a:schemeClr val="bg1"/>
                </a:solidFill>
                <a:latin typeface="Arial Narrow" pitchFamily="34" charset="0"/>
              </a:rPr>
              <a:t>tus </a:t>
            </a:r>
            <a:r>
              <a:rPr lang="es-ES" sz="1300" b="1" dirty="0" smtClean="0">
                <a:solidFill>
                  <a:schemeClr val="bg1"/>
                </a:solidFill>
                <a:latin typeface="Arial Narrow" pitchFamily="34" charset="0"/>
              </a:rPr>
              <a:t>datos a:</a:t>
            </a:r>
          </a:p>
          <a:p>
            <a:pPr algn="r">
              <a:spcAft>
                <a:spcPts val="622"/>
              </a:spcAft>
            </a:pPr>
            <a:r>
              <a:rPr lang="es-ES" sz="1400" b="1" dirty="0" smtClean="0">
                <a:solidFill>
                  <a:schemeClr val="bg1"/>
                </a:solidFill>
                <a:latin typeface="Arial Narrow" pitchFamily="34" charset="0"/>
              </a:rPr>
              <a:t>geolodiacadiz@gmail.com </a:t>
            </a:r>
            <a:r>
              <a:rPr lang="es-ES" sz="1300" b="1" dirty="0" smtClean="0">
                <a:solidFill>
                  <a:schemeClr val="bg1"/>
                </a:solidFill>
                <a:latin typeface="Arial Narrow" pitchFamily="34" charset="0"/>
              </a:rPr>
              <a:t>  </a:t>
            </a:r>
            <a:endParaRPr lang="es-ES" sz="1300" b="1" dirty="0">
              <a:solidFill>
                <a:schemeClr val="bg1"/>
              </a:solidFill>
              <a:latin typeface="Arial Narrow" pitchFamily="34" charset="0"/>
            </a:endParaRPr>
          </a:p>
        </p:txBody>
      </p:sp>
      <p:sp>
        <p:nvSpPr>
          <p:cNvPr id="18" name="Rectangle 54"/>
          <p:cNvSpPr>
            <a:spLocks noChangeArrowheads="1"/>
          </p:cNvSpPr>
          <p:nvPr/>
        </p:nvSpPr>
        <p:spPr bwMode="auto">
          <a:xfrm>
            <a:off x="384558" y="5211190"/>
            <a:ext cx="646011" cy="153888"/>
          </a:xfrm>
          <a:prstGeom prst="rect">
            <a:avLst/>
          </a:prstGeom>
          <a:noFill/>
          <a:ln w="9525">
            <a:noFill/>
            <a:miter lim="800000"/>
            <a:headEnd/>
            <a:tailEnd/>
          </a:ln>
        </p:spPr>
        <p:txBody>
          <a:bodyPr wrap="none" lIns="0" tIns="0" rIns="0" bIns="0">
            <a:spAutoFit/>
          </a:bodyPr>
          <a:lstStyle/>
          <a:p>
            <a:pPr algn="ctr"/>
            <a:r>
              <a:rPr lang="es-ES" sz="1000" b="1" dirty="0">
                <a:solidFill>
                  <a:srgbClr val="FFFF00"/>
                </a:solidFill>
              </a:rPr>
              <a:t>  </a:t>
            </a:r>
            <a:r>
              <a:rPr lang="es-ES" sz="1000" b="1" dirty="0" smtClean="0">
                <a:solidFill>
                  <a:srgbClr val="FFFF00"/>
                </a:solidFill>
              </a:rPr>
              <a:t>COORDINA</a:t>
            </a:r>
            <a:endParaRPr lang="es-ES" sz="2400" b="1" dirty="0">
              <a:solidFill>
                <a:srgbClr val="FFFF00"/>
              </a:solidFill>
            </a:endParaRPr>
          </a:p>
        </p:txBody>
      </p:sp>
      <p:sp>
        <p:nvSpPr>
          <p:cNvPr id="32" name="Rectangle 58"/>
          <p:cNvSpPr>
            <a:spLocks noChangeArrowheads="1"/>
          </p:cNvSpPr>
          <p:nvPr/>
        </p:nvSpPr>
        <p:spPr bwMode="auto">
          <a:xfrm>
            <a:off x="499268" y="6123223"/>
            <a:ext cx="573875" cy="153888"/>
          </a:xfrm>
          <a:prstGeom prst="rect">
            <a:avLst/>
          </a:prstGeom>
          <a:noFill/>
          <a:ln w="9525">
            <a:noFill/>
            <a:miter lim="800000"/>
            <a:headEnd/>
            <a:tailEnd/>
          </a:ln>
        </p:spPr>
        <p:txBody>
          <a:bodyPr wrap="none" lIns="0" tIns="0" rIns="0" bIns="0">
            <a:spAutoFit/>
          </a:bodyPr>
          <a:lstStyle/>
          <a:p>
            <a:r>
              <a:rPr lang="es-ES" sz="1000" b="1" dirty="0">
                <a:solidFill>
                  <a:srgbClr val="FFFF00"/>
                </a:solidFill>
              </a:rPr>
              <a:t>ORGANIZA</a:t>
            </a:r>
            <a:endParaRPr lang="es-ES" sz="2400" b="1" dirty="0">
              <a:solidFill>
                <a:srgbClr val="FFFF00"/>
              </a:solidFill>
            </a:endParaRPr>
          </a:p>
        </p:txBody>
      </p:sp>
      <p:sp>
        <p:nvSpPr>
          <p:cNvPr id="5122" name="AutoShape 2" descr="https://webmerlin.uca.es/webmerlin/attachment.do?folder=INBOX&amp;uid=50672&amp;parte=2"/>
          <p:cNvSpPr>
            <a:spLocks noChangeAspect="1" noChangeArrowheads="1"/>
          </p:cNvSpPr>
          <p:nvPr/>
        </p:nvSpPr>
        <p:spPr bwMode="auto">
          <a:xfrm>
            <a:off x="173376" y="-150916"/>
            <a:ext cx="339672" cy="318418"/>
          </a:xfrm>
          <a:prstGeom prst="rect">
            <a:avLst/>
          </a:prstGeom>
          <a:noFill/>
        </p:spPr>
        <p:txBody>
          <a:bodyPr vert="horz" wrap="square" lIns="94659" tIns="47329" rIns="94659" bIns="47329" numCol="1" anchor="t" anchorCtr="0" compatLnSpc="1">
            <a:prstTxWarp prst="textNoShape">
              <a:avLst/>
            </a:prstTxWarp>
          </a:bodyPr>
          <a:lstStyle/>
          <a:p>
            <a:endParaRPr lang="es-ES"/>
          </a:p>
        </p:txBody>
      </p:sp>
      <p:sp>
        <p:nvSpPr>
          <p:cNvPr id="5124" name="AutoShape 4" descr="https://webmerlin.uca.es/webmerlin/attachment.do?folder=INBOX&amp;uid=50672&amp;parte=2"/>
          <p:cNvSpPr>
            <a:spLocks noChangeAspect="1" noChangeArrowheads="1"/>
          </p:cNvSpPr>
          <p:nvPr/>
        </p:nvSpPr>
        <p:spPr bwMode="auto">
          <a:xfrm>
            <a:off x="173376" y="-150916"/>
            <a:ext cx="339672" cy="318418"/>
          </a:xfrm>
          <a:prstGeom prst="rect">
            <a:avLst/>
          </a:prstGeom>
          <a:noFill/>
        </p:spPr>
        <p:txBody>
          <a:bodyPr vert="horz" wrap="square" lIns="94659" tIns="47329" rIns="94659" bIns="47329" numCol="1" anchor="t" anchorCtr="0" compatLnSpc="1">
            <a:prstTxWarp prst="textNoShape">
              <a:avLst/>
            </a:prstTxWarp>
          </a:bodyPr>
          <a:lstStyle/>
          <a:p>
            <a:endParaRPr lang="es-ES"/>
          </a:p>
        </p:txBody>
      </p:sp>
      <p:sp>
        <p:nvSpPr>
          <p:cNvPr id="3074" name="AutoShape 2" descr="https://webmerlin.uca.es/webmerlin/attachment.do?folder=INBOX&amp;uid=50855&amp;parte=1"/>
          <p:cNvSpPr>
            <a:spLocks noChangeAspect="1" noChangeArrowheads="1"/>
          </p:cNvSpPr>
          <p:nvPr/>
        </p:nvSpPr>
        <p:spPr bwMode="auto">
          <a:xfrm>
            <a:off x="173376" y="-3462787"/>
            <a:ext cx="13586884" cy="7224091"/>
          </a:xfrm>
          <a:prstGeom prst="rect">
            <a:avLst/>
          </a:prstGeom>
          <a:noFill/>
        </p:spPr>
        <p:txBody>
          <a:bodyPr vert="horz" wrap="square" lIns="94659" tIns="47329" rIns="94659" bIns="47329" numCol="1" anchor="t" anchorCtr="0" compatLnSpc="1">
            <a:prstTxWarp prst="textNoShape">
              <a:avLst/>
            </a:prstTxWarp>
          </a:bodyPr>
          <a:lstStyle/>
          <a:p>
            <a:endParaRPr lang="es-ES"/>
          </a:p>
        </p:txBody>
      </p:sp>
      <p:sp>
        <p:nvSpPr>
          <p:cNvPr id="25" name="AutoShape 2" descr="https://webmerlin.uca.es/webmerlin/attachment.do?folder=INBOX&amp;uid=51219&amp;part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7" name="Text Box 50"/>
          <p:cNvSpPr txBox="1">
            <a:spLocks noChangeArrowheads="1"/>
          </p:cNvSpPr>
          <p:nvPr/>
        </p:nvSpPr>
        <p:spPr bwMode="auto">
          <a:xfrm>
            <a:off x="4663033" y="3636063"/>
            <a:ext cx="5559696" cy="1381355"/>
          </a:xfrm>
          <a:prstGeom prst="rect">
            <a:avLst/>
          </a:prstGeom>
          <a:solidFill>
            <a:srgbClr val="FFFFFF">
              <a:alpha val="0"/>
            </a:srgbClr>
          </a:solidFill>
          <a:ln w="9525">
            <a:noFill/>
            <a:miter lim="800000"/>
            <a:headEnd/>
            <a:tailEnd/>
          </a:ln>
        </p:spPr>
        <p:txBody>
          <a:bodyPr wrap="square" lIns="103074" tIns="51538" rIns="103074" bIns="51538">
            <a:spAutoFit/>
          </a:bodyPr>
          <a:lstStyle/>
          <a:p>
            <a:pPr algn="r"/>
            <a:r>
              <a:rPr lang="es-ES" sz="1200" b="1" dirty="0" smtClean="0">
                <a:solidFill>
                  <a:srgbClr val="FFC000"/>
                </a:solidFill>
                <a:latin typeface="Arial Black" pitchFamily="34" charset="0"/>
              </a:rPr>
              <a:t>Puntos </a:t>
            </a:r>
            <a:r>
              <a:rPr lang="es-ES" sz="1200" b="1" dirty="0">
                <a:solidFill>
                  <a:srgbClr val="FFC000"/>
                </a:solidFill>
                <a:latin typeface="Arial Black" pitchFamily="34" charset="0"/>
              </a:rPr>
              <a:t>y horas de encuentro:</a:t>
            </a:r>
          </a:p>
          <a:p>
            <a:pPr algn="r"/>
            <a:r>
              <a:rPr lang="es-ES" sz="1300" b="1" dirty="0" smtClean="0">
                <a:solidFill>
                  <a:schemeClr val="bg1">
                    <a:lumMod val="95000"/>
                  </a:schemeClr>
                </a:solidFill>
                <a:latin typeface="Arial Narrow" pitchFamily="34" charset="0"/>
                <a:cs typeface="Arial" charset="0"/>
              </a:rPr>
              <a:t>- En Campus Univ. Puerto Real: 8;15 h. Edificio CASEM </a:t>
            </a:r>
            <a:endParaRPr lang="es-ES" sz="1300" b="1" dirty="0">
              <a:solidFill>
                <a:schemeClr val="bg1">
                  <a:lumMod val="95000"/>
                </a:schemeClr>
              </a:solidFill>
              <a:latin typeface="Arial Narrow" pitchFamily="34" charset="0"/>
              <a:cs typeface="Arial" charset="0"/>
            </a:endParaRPr>
          </a:p>
          <a:p>
            <a:pPr algn="r">
              <a:buFontTx/>
              <a:buChar char="-"/>
            </a:pPr>
            <a:r>
              <a:rPr lang="es-ES" sz="1300" b="1" dirty="0" smtClean="0">
                <a:solidFill>
                  <a:schemeClr val="bg1">
                    <a:lumMod val="95000"/>
                  </a:schemeClr>
                </a:solidFill>
                <a:latin typeface="Arial Narrow" pitchFamily="34" charset="0"/>
              </a:rPr>
              <a:t>En Algeciras: 9:30 h. Aparcamiento de </a:t>
            </a:r>
            <a:r>
              <a:rPr lang="es-ES" sz="1300" b="1" dirty="0" err="1" smtClean="0">
                <a:solidFill>
                  <a:schemeClr val="bg1">
                    <a:lumMod val="95000"/>
                  </a:schemeClr>
                </a:solidFill>
                <a:latin typeface="Arial Narrow" pitchFamily="34" charset="0"/>
              </a:rPr>
              <a:t>Eroski</a:t>
            </a:r>
            <a:r>
              <a:rPr lang="es-ES" sz="1300" b="1" dirty="0" smtClean="0">
                <a:solidFill>
                  <a:schemeClr val="bg1">
                    <a:lumMod val="95000"/>
                  </a:schemeClr>
                </a:solidFill>
                <a:latin typeface="Arial Narrow" pitchFamily="34" charset="0"/>
              </a:rPr>
              <a:t>, Avda. Europa </a:t>
            </a:r>
          </a:p>
          <a:p>
            <a:pPr algn="r">
              <a:spcBef>
                <a:spcPts val="600"/>
              </a:spcBef>
            </a:pPr>
            <a:r>
              <a:rPr lang="es-ES" sz="1200" b="1" dirty="0" smtClean="0">
                <a:solidFill>
                  <a:srgbClr val="FFC000"/>
                </a:solidFill>
                <a:latin typeface="Arial Black" pitchFamily="34" charset="0"/>
              </a:rPr>
              <a:t>Información detallada de la excursión en:</a:t>
            </a:r>
            <a:r>
              <a:rPr lang="es-ES" sz="1400" b="1" dirty="0" smtClean="0">
                <a:solidFill>
                  <a:srgbClr val="FFC000"/>
                </a:solidFill>
                <a:latin typeface="Arial Black" pitchFamily="34" charset="0"/>
              </a:rPr>
              <a:t> </a:t>
            </a:r>
            <a:endParaRPr lang="es-ES" sz="1300" b="1" dirty="0" smtClean="0">
              <a:solidFill>
                <a:srgbClr val="FFC000"/>
              </a:solidFill>
              <a:latin typeface="Arial Black" pitchFamily="34" charset="0"/>
            </a:endParaRPr>
          </a:p>
          <a:p>
            <a:pPr algn="r"/>
            <a:r>
              <a:rPr lang="es-ES" sz="1300" b="1" dirty="0" smtClean="0">
                <a:solidFill>
                  <a:schemeClr val="bg1">
                    <a:lumMod val="95000"/>
                  </a:schemeClr>
                </a:solidFill>
                <a:latin typeface="Arial Narrow" pitchFamily="34" charset="0"/>
              </a:rPr>
              <a:t>   www.sociedadgeologica.es</a:t>
            </a:r>
          </a:p>
          <a:p>
            <a:pPr algn="r"/>
            <a:r>
              <a:rPr lang="es-ES" sz="1200" b="1" dirty="0" smtClean="0">
                <a:solidFill>
                  <a:schemeClr val="bg1"/>
                </a:solidFill>
                <a:latin typeface="Arial Narrow" pitchFamily="34" charset="0"/>
              </a:rPr>
              <a:t>   www.uca.es/dpto/C113</a:t>
            </a:r>
            <a:r>
              <a:rPr lang="es-ES" sz="1300" b="1" dirty="0" smtClean="0">
                <a:solidFill>
                  <a:schemeClr val="bg1">
                    <a:lumMod val="95000"/>
                  </a:schemeClr>
                </a:solidFill>
                <a:latin typeface="Arial Narrow" pitchFamily="34" charset="0"/>
              </a:rPr>
              <a:t> </a:t>
            </a:r>
            <a:endParaRPr lang="es-ES" sz="1300" b="1" dirty="0">
              <a:solidFill>
                <a:schemeClr val="bg1">
                  <a:lumMod val="95000"/>
                </a:schemeClr>
              </a:solidFill>
              <a:latin typeface="Arial Narrow" pitchFamily="34" charset="0"/>
            </a:endParaRPr>
          </a:p>
        </p:txBody>
      </p:sp>
      <p:pic>
        <p:nvPicPr>
          <p:cNvPr id="42" name="Picture 81" descr="logo_MINECO_FECYT_Impresion"/>
          <p:cNvPicPr>
            <a:picLocks noChangeAspect="1" noChangeArrowheads="1"/>
          </p:cNvPicPr>
          <p:nvPr/>
        </p:nvPicPr>
        <p:blipFill>
          <a:blip r:embed="rId3" cstate="print"/>
          <a:srcRect/>
          <a:stretch>
            <a:fillRect/>
          </a:stretch>
        </p:blipFill>
        <p:spPr bwMode="auto">
          <a:xfrm>
            <a:off x="1651787" y="6700350"/>
            <a:ext cx="2758076" cy="360000"/>
          </a:xfrm>
          <a:prstGeom prst="rect">
            <a:avLst/>
          </a:prstGeom>
          <a:noFill/>
          <a:ln w="9525">
            <a:noFill/>
            <a:miter lim="800000"/>
            <a:headEnd/>
            <a:tailEnd/>
          </a:ln>
        </p:spPr>
      </p:pic>
      <p:grpSp>
        <p:nvGrpSpPr>
          <p:cNvPr id="2" name="36 Grupo"/>
          <p:cNvGrpSpPr/>
          <p:nvPr/>
        </p:nvGrpSpPr>
        <p:grpSpPr>
          <a:xfrm>
            <a:off x="32896" y="6266900"/>
            <a:ext cx="1580400" cy="864097"/>
            <a:chOff x="2500497" y="2996952"/>
            <a:chExt cx="1417527" cy="816513"/>
          </a:xfrm>
        </p:grpSpPr>
        <p:sp>
          <p:nvSpPr>
            <p:cNvPr id="48" name="Rectangle 3"/>
            <p:cNvSpPr>
              <a:spLocks noChangeArrowheads="1"/>
            </p:cNvSpPr>
            <p:nvPr/>
          </p:nvSpPr>
          <p:spPr bwMode="auto">
            <a:xfrm>
              <a:off x="2500497" y="3456327"/>
              <a:ext cx="1414799" cy="357138"/>
            </a:xfrm>
            <a:prstGeom prst="rect">
              <a:avLst/>
            </a:prstGeom>
            <a:solidFill>
              <a:schemeClr val="bg1"/>
            </a:solidFill>
            <a:ln w="9525">
              <a:noFill/>
              <a:miter lim="800000"/>
              <a:headEnd/>
              <a:tailEnd/>
            </a:ln>
            <a:effectLst/>
          </p:spPr>
          <p:txBody>
            <a:bodyPr vert="horz" wrap="square" lIns="36000" tIns="72000" rIns="0" bIns="72000" numCol="1" anchor="ctr" anchorCtr="0" compatLnSpc="1">
              <a:prstTxWarp prst="textNoShape">
                <a:avLst/>
              </a:prstTxWarp>
              <a:noAutofit/>
            </a:bodyPr>
            <a:lstStyle/>
            <a:p>
              <a:pPr fontAlgn="base">
                <a:spcBef>
                  <a:spcPct val="0"/>
                </a:spcBef>
                <a:spcAft>
                  <a:spcPct val="0"/>
                </a:spcAft>
                <a:tabLst>
                  <a:tab pos="3374293" algn="l"/>
                  <a:tab pos="5533840" algn="l"/>
                </a:tabLst>
              </a:pPr>
              <a:r>
                <a:rPr lang="es-ES" sz="1100" b="1" dirty="0" smtClean="0">
                  <a:solidFill>
                    <a:schemeClr val="tx2"/>
                  </a:solidFill>
                  <a:latin typeface="Helvetica 55 Roman"/>
                  <a:ea typeface="Arial Unicode MS" pitchFamily="34" charset="-128"/>
                  <a:cs typeface="Arial Unicode MS" pitchFamily="34" charset="-128"/>
                </a:rPr>
                <a:t>Departamento de </a:t>
              </a:r>
              <a:endParaRPr lang="es-ES" sz="700" dirty="0" smtClean="0">
                <a:solidFill>
                  <a:schemeClr val="tx2"/>
                </a:solidFill>
                <a:latin typeface="Arial" pitchFamily="34" charset="0"/>
              </a:endParaRPr>
            </a:p>
            <a:p>
              <a:pPr eaLnBrk="0" fontAlgn="base" hangingPunct="0">
                <a:spcBef>
                  <a:spcPct val="0"/>
                </a:spcBef>
                <a:spcAft>
                  <a:spcPct val="0"/>
                </a:spcAft>
                <a:tabLst>
                  <a:tab pos="3374293" algn="l"/>
                  <a:tab pos="5533840" algn="l"/>
                </a:tabLst>
              </a:pPr>
              <a:r>
                <a:rPr lang="es-ES" sz="1100" b="1" dirty="0" smtClean="0">
                  <a:solidFill>
                    <a:schemeClr val="tx2"/>
                  </a:solidFill>
                  <a:latin typeface="Helvetica 55 Roman"/>
                  <a:ea typeface="Arial Unicode MS" pitchFamily="34" charset="-128"/>
                  <a:cs typeface="Arial Unicode MS" pitchFamily="34" charset="-128"/>
                </a:rPr>
                <a:t>Ciencias de la Tierra</a:t>
              </a:r>
              <a:endParaRPr lang="es-ES" dirty="0" smtClean="0">
                <a:solidFill>
                  <a:schemeClr val="tx2"/>
                </a:solidFill>
                <a:latin typeface="Arial" pitchFamily="34" charset="0"/>
              </a:endParaRPr>
            </a:p>
          </p:txBody>
        </p:sp>
        <p:pic>
          <p:nvPicPr>
            <p:cNvPr id="49" name="48 Imagen" descr="uca_logo_encabezado_2002"/>
            <p:cNvPicPr/>
            <p:nvPr/>
          </p:nvPicPr>
          <p:blipFill>
            <a:blip r:embed="rId4" cstate="print"/>
            <a:srcRect r="41905" b="43529"/>
            <a:stretch>
              <a:fillRect/>
            </a:stretch>
          </p:blipFill>
          <p:spPr bwMode="auto">
            <a:xfrm>
              <a:off x="2500827" y="2996952"/>
              <a:ext cx="1414799" cy="481110"/>
            </a:xfrm>
            <a:prstGeom prst="rect">
              <a:avLst/>
            </a:prstGeom>
            <a:solidFill>
              <a:schemeClr val="bg1"/>
            </a:solidFill>
            <a:ln w="9525">
              <a:noFill/>
              <a:miter lim="800000"/>
              <a:headEnd/>
              <a:tailEnd/>
            </a:ln>
          </p:spPr>
        </p:pic>
        <p:cxnSp>
          <p:nvCxnSpPr>
            <p:cNvPr id="50" name="AutoShape 2"/>
            <p:cNvCxnSpPr>
              <a:cxnSpLocks noChangeShapeType="1"/>
            </p:cNvCxnSpPr>
            <p:nvPr/>
          </p:nvCxnSpPr>
          <p:spPr bwMode="auto">
            <a:xfrm>
              <a:off x="2503224" y="3429000"/>
              <a:ext cx="1414800" cy="0"/>
            </a:xfrm>
            <a:prstGeom prst="straightConnector1">
              <a:avLst/>
            </a:prstGeom>
            <a:solidFill>
              <a:schemeClr val="bg1"/>
            </a:solidFill>
            <a:ln w="9525">
              <a:solidFill>
                <a:srgbClr val="E36C0A"/>
              </a:solidFill>
              <a:round/>
              <a:headEnd/>
              <a:tailEnd/>
            </a:ln>
          </p:spPr>
        </p:cxnSp>
      </p:grpSp>
      <p:sp>
        <p:nvSpPr>
          <p:cNvPr id="45" name="Rectangle 76"/>
          <p:cNvSpPr>
            <a:spLocks noChangeArrowheads="1"/>
          </p:cNvSpPr>
          <p:nvPr/>
        </p:nvSpPr>
        <p:spPr bwMode="auto">
          <a:xfrm>
            <a:off x="2435824" y="6123832"/>
            <a:ext cx="602729" cy="153888"/>
          </a:xfrm>
          <a:prstGeom prst="rect">
            <a:avLst/>
          </a:prstGeom>
          <a:noFill/>
          <a:ln w="9525">
            <a:noFill/>
            <a:miter lim="800000"/>
            <a:headEnd/>
            <a:tailEnd/>
          </a:ln>
        </p:spPr>
        <p:txBody>
          <a:bodyPr wrap="none" lIns="0" tIns="0" rIns="0" bIns="0">
            <a:spAutoFit/>
          </a:bodyPr>
          <a:lstStyle/>
          <a:p>
            <a:r>
              <a:rPr lang="es-ES" sz="1000" b="1" dirty="0" smtClean="0">
                <a:solidFill>
                  <a:srgbClr val="FFFF00"/>
                </a:solidFill>
              </a:rPr>
              <a:t>FINANCIAN</a:t>
            </a:r>
            <a:endParaRPr lang="es-ES" sz="1000" dirty="0">
              <a:solidFill>
                <a:srgbClr val="FFFF00"/>
              </a:solidFill>
            </a:endParaRPr>
          </a:p>
        </p:txBody>
      </p:sp>
      <p:pic>
        <p:nvPicPr>
          <p:cNvPr id="47" name="Picture 115" descr="Ministerio_IGME_Horizontal["/>
          <p:cNvPicPr>
            <a:picLocks noChangeAspect="1" noChangeArrowheads="1"/>
          </p:cNvPicPr>
          <p:nvPr/>
        </p:nvPicPr>
        <p:blipFill>
          <a:blip r:embed="rId5" cstate="print"/>
          <a:srcRect/>
          <a:stretch>
            <a:fillRect/>
          </a:stretch>
        </p:blipFill>
        <p:spPr bwMode="auto">
          <a:xfrm>
            <a:off x="1651787" y="6267210"/>
            <a:ext cx="2016224" cy="398637"/>
          </a:xfrm>
          <a:prstGeom prst="rect">
            <a:avLst/>
          </a:prstGeom>
          <a:noFill/>
          <a:ln w="9525">
            <a:noFill/>
            <a:miter lim="800000"/>
            <a:headEnd/>
            <a:tailEnd/>
          </a:ln>
        </p:spPr>
      </p:pic>
      <p:pic>
        <p:nvPicPr>
          <p:cNvPr id="52" name="51 Imagen" descr="logotipo_ICOGA_rgb_media_letras_cortas.jpg"/>
          <p:cNvPicPr>
            <a:picLocks noChangeAspect="1"/>
          </p:cNvPicPr>
          <p:nvPr/>
        </p:nvPicPr>
        <p:blipFill>
          <a:blip r:embed="rId6" cstate="print"/>
          <a:srcRect l="3572" r="5458"/>
          <a:stretch>
            <a:fillRect/>
          </a:stretch>
        </p:blipFill>
        <p:spPr>
          <a:xfrm>
            <a:off x="5783479" y="6377453"/>
            <a:ext cx="1361694" cy="741600"/>
          </a:xfrm>
          <a:prstGeom prst="rect">
            <a:avLst/>
          </a:prstGeom>
        </p:spPr>
      </p:pic>
      <p:pic>
        <p:nvPicPr>
          <p:cNvPr id="57" name="Imagen 56" descr="http://www.uca.es/recursosgen/img/Centros/CCMar/ImagInicio/1437850895_24112014133650.jpg"/>
          <p:cNvPicPr>
            <a:picLocks noChangeAspect="1"/>
          </p:cNvPicPr>
          <p:nvPr/>
        </p:nvPicPr>
        <p:blipFill>
          <a:blip r:embed="rId7" cstate="print"/>
          <a:srcRect b="5313"/>
          <a:stretch>
            <a:fillRect/>
          </a:stretch>
        </p:blipFill>
        <p:spPr bwMode="auto">
          <a:xfrm>
            <a:off x="4982848" y="6377453"/>
            <a:ext cx="753389" cy="741600"/>
          </a:xfrm>
          <a:prstGeom prst="rect">
            <a:avLst/>
          </a:prstGeom>
          <a:noFill/>
          <a:ln w="9525">
            <a:noFill/>
            <a:miter lim="800000"/>
            <a:headEnd/>
            <a:tailEnd/>
          </a:ln>
        </p:spPr>
      </p:pic>
      <p:grpSp>
        <p:nvGrpSpPr>
          <p:cNvPr id="4" name="43 Grupo"/>
          <p:cNvGrpSpPr/>
          <p:nvPr/>
        </p:nvGrpSpPr>
        <p:grpSpPr>
          <a:xfrm>
            <a:off x="1998737" y="65088"/>
            <a:ext cx="7056410" cy="1428874"/>
            <a:chOff x="1998737" y="65088"/>
            <a:chExt cx="7056410" cy="1428874"/>
          </a:xfrm>
        </p:grpSpPr>
        <p:sp>
          <p:nvSpPr>
            <p:cNvPr id="15" name="Text Box 21"/>
            <p:cNvSpPr txBox="1">
              <a:spLocks noChangeArrowheads="1"/>
            </p:cNvSpPr>
            <p:nvPr/>
          </p:nvSpPr>
          <p:spPr bwMode="auto">
            <a:xfrm>
              <a:off x="5959177" y="906638"/>
              <a:ext cx="3095970" cy="587324"/>
            </a:xfrm>
            <a:prstGeom prst="rect">
              <a:avLst/>
            </a:prstGeom>
            <a:noFill/>
            <a:ln w="9525">
              <a:noFill/>
              <a:miter lim="800000"/>
              <a:headEnd/>
              <a:tailEnd/>
            </a:ln>
          </p:spPr>
          <p:txBody>
            <a:bodyPr lIns="103074" tIns="51538" rIns="103074" bIns="51538">
              <a:spAutoFit/>
            </a:bodyPr>
            <a:lstStyle/>
            <a:p>
              <a:pPr>
                <a:spcBef>
                  <a:spcPct val="50000"/>
                </a:spcBef>
              </a:pPr>
              <a:r>
                <a:rPr lang="es-ES" sz="3100" b="1" dirty="0">
                  <a:solidFill>
                    <a:srgbClr val="FF0000"/>
                  </a:solidFill>
                </a:rPr>
                <a:t>Cádiz</a:t>
              </a:r>
            </a:p>
          </p:txBody>
        </p:sp>
        <p:grpSp>
          <p:nvGrpSpPr>
            <p:cNvPr id="6" name="Grupo 25"/>
            <p:cNvGrpSpPr>
              <a:grpSpLocks/>
            </p:cNvGrpSpPr>
            <p:nvPr/>
          </p:nvGrpSpPr>
          <p:grpSpPr bwMode="auto">
            <a:xfrm>
              <a:off x="1998737" y="65088"/>
              <a:ext cx="6599238" cy="1341437"/>
              <a:chOff x="25401" y="146965"/>
              <a:chExt cx="6829425" cy="1409700"/>
            </a:xfrm>
          </p:grpSpPr>
          <p:sp>
            <p:nvSpPr>
              <p:cNvPr id="60" name="Freeform 34"/>
              <p:cNvSpPr>
                <a:spLocks noEditPoints="1"/>
              </p:cNvSpPr>
              <p:nvPr/>
            </p:nvSpPr>
            <p:spPr bwMode="auto">
              <a:xfrm>
                <a:off x="25401" y="472402"/>
                <a:ext cx="644525" cy="963613"/>
              </a:xfrm>
              <a:custGeom>
                <a:avLst/>
                <a:gdLst>
                  <a:gd name="T0" fmla="*/ 2147483646 w 406"/>
                  <a:gd name="T1" fmla="*/ 2147483646 h 607"/>
                  <a:gd name="T2" fmla="*/ 2147483646 w 406"/>
                  <a:gd name="T3" fmla="*/ 2147483646 h 607"/>
                  <a:gd name="T4" fmla="*/ 2147483646 w 406"/>
                  <a:gd name="T5" fmla="*/ 2147483646 h 607"/>
                  <a:gd name="T6" fmla="*/ 2147483646 w 406"/>
                  <a:gd name="T7" fmla="*/ 2147483646 h 607"/>
                  <a:gd name="T8" fmla="*/ 2147483646 w 406"/>
                  <a:gd name="T9" fmla="*/ 2147483646 h 607"/>
                  <a:gd name="T10" fmla="*/ 2147483646 w 406"/>
                  <a:gd name="T11" fmla="*/ 2147483646 h 607"/>
                  <a:gd name="T12" fmla="*/ 2147483646 w 406"/>
                  <a:gd name="T13" fmla="*/ 2147483646 h 607"/>
                  <a:gd name="T14" fmla="*/ 2147483646 w 406"/>
                  <a:gd name="T15" fmla="*/ 2147483646 h 607"/>
                  <a:gd name="T16" fmla="*/ 0 w 406"/>
                  <a:gd name="T17" fmla="*/ 2147483646 h 607"/>
                  <a:gd name="T18" fmla="*/ 2147483646 w 406"/>
                  <a:gd name="T19" fmla="*/ 2147483646 h 607"/>
                  <a:gd name="T20" fmla="*/ 2147483646 w 406"/>
                  <a:gd name="T21" fmla="*/ 2147483646 h 607"/>
                  <a:gd name="T22" fmla="*/ 2147483646 w 406"/>
                  <a:gd name="T23" fmla="*/ 2147483646 h 607"/>
                  <a:gd name="T24" fmla="*/ 2147483646 w 406"/>
                  <a:gd name="T25" fmla="*/ 2147483646 h 607"/>
                  <a:gd name="T26" fmla="*/ 2147483646 w 406"/>
                  <a:gd name="T27" fmla="*/ 2147483646 h 607"/>
                  <a:gd name="T28" fmla="*/ 2147483646 w 406"/>
                  <a:gd name="T29" fmla="*/ 2147483646 h 607"/>
                  <a:gd name="T30" fmla="*/ 2147483646 w 406"/>
                  <a:gd name="T31" fmla="*/ 2147483646 h 607"/>
                  <a:gd name="T32" fmla="*/ 2147483646 w 406"/>
                  <a:gd name="T33" fmla="*/ 2147483646 h 607"/>
                  <a:gd name="T34" fmla="*/ 2147483646 w 406"/>
                  <a:gd name="T35" fmla="*/ 2147483646 h 607"/>
                  <a:gd name="T36" fmla="*/ 2147483646 w 406"/>
                  <a:gd name="T37" fmla="*/ 2147483646 h 607"/>
                  <a:gd name="T38" fmla="*/ 2147483646 w 406"/>
                  <a:gd name="T39" fmla="*/ 2147483646 h 607"/>
                  <a:gd name="T40" fmla="*/ 2147483646 w 406"/>
                  <a:gd name="T41" fmla="*/ 2147483646 h 607"/>
                  <a:gd name="T42" fmla="*/ 2147483646 w 406"/>
                  <a:gd name="T43" fmla="*/ 0 h 607"/>
                  <a:gd name="T44" fmla="*/ 2147483646 w 406"/>
                  <a:gd name="T45" fmla="*/ 2147483646 h 607"/>
                  <a:gd name="T46" fmla="*/ 2147483646 w 406"/>
                  <a:gd name="T47" fmla="*/ 2147483646 h 607"/>
                  <a:gd name="T48" fmla="*/ 2147483646 w 406"/>
                  <a:gd name="T49" fmla="*/ 2147483646 h 607"/>
                  <a:gd name="T50" fmla="*/ 2147483646 w 406"/>
                  <a:gd name="T51" fmla="*/ 2147483646 h 607"/>
                  <a:gd name="T52" fmla="*/ 2147483646 w 406"/>
                  <a:gd name="T53" fmla="*/ 2147483646 h 607"/>
                  <a:gd name="T54" fmla="*/ 2147483646 w 406"/>
                  <a:gd name="T55" fmla="*/ 2147483646 h 607"/>
                  <a:gd name="T56" fmla="*/ 2147483646 w 406"/>
                  <a:gd name="T57" fmla="*/ 2147483646 h 607"/>
                  <a:gd name="T58" fmla="*/ 2147483646 w 406"/>
                  <a:gd name="T59" fmla="*/ 2147483646 h 607"/>
                  <a:gd name="T60" fmla="*/ 2147483646 w 406"/>
                  <a:gd name="T61" fmla="*/ 2147483646 h 607"/>
                  <a:gd name="T62" fmla="*/ 2147483646 w 406"/>
                  <a:gd name="T63" fmla="*/ 2147483646 h 607"/>
                  <a:gd name="T64" fmla="*/ 2147483646 w 406"/>
                  <a:gd name="T65" fmla="*/ 2147483646 h 607"/>
                  <a:gd name="T66" fmla="*/ 2147483646 w 406"/>
                  <a:gd name="T67" fmla="*/ 2147483646 h 607"/>
                  <a:gd name="T68" fmla="*/ 2147483646 w 406"/>
                  <a:gd name="T69" fmla="*/ 2147483646 h 607"/>
                  <a:gd name="T70" fmla="*/ 2147483646 w 406"/>
                  <a:gd name="T71" fmla="*/ 2147483646 h 607"/>
                  <a:gd name="T72" fmla="*/ 2147483646 w 406"/>
                  <a:gd name="T73" fmla="*/ 2147483646 h 607"/>
                  <a:gd name="T74" fmla="*/ 2147483646 w 406"/>
                  <a:gd name="T75" fmla="*/ 2147483646 h 607"/>
                  <a:gd name="T76" fmla="*/ 2147483646 w 406"/>
                  <a:gd name="T77" fmla="*/ 2147483646 h 607"/>
                  <a:gd name="T78" fmla="*/ 2147483646 w 406"/>
                  <a:gd name="T79" fmla="*/ 2147483646 h 607"/>
                  <a:gd name="T80" fmla="*/ 2147483646 w 406"/>
                  <a:gd name="T81" fmla="*/ 2147483646 h 607"/>
                  <a:gd name="T82" fmla="*/ 2147483646 w 406"/>
                  <a:gd name="T83" fmla="*/ 2147483646 h 607"/>
                  <a:gd name="T84" fmla="*/ 2147483646 w 406"/>
                  <a:gd name="T85" fmla="*/ 2147483646 h 607"/>
                  <a:gd name="T86" fmla="*/ 2147483646 w 406"/>
                  <a:gd name="T87" fmla="*/ 2147483646 h 607"/>
                  <a:gd name="T88" fmla="*/ 2147483646 w 406"/>
                  <a:gd name="T89" fmla="*/ 2147483646 h 607"/>
                  <a:gd name="T90" fmla="*/ 2147483646 w 406"/>
                  <a:gd name="T91" fmla="*/ 2147483646 h 607"/>
                  <a:gd name="T92" fmla="*/ 2147483646 w 406"/>
                  <a:gd name="T93" fmla="*/ 2147483646 h 607"/>
                  <a:gd name="T94" fmla="*/ 2147483646 w 406"/>
                  <a:gd name="T95" fmla="*/ 2147483646 h 607"/>
                  <a:gd name="T96" fmla="*/ 2147483646 w 406"/>
                  <a:gd name="T97" fmla="*/ 2147483646 h 607"/>
                  <a:gd name="T98" fmla="*/ 2147483646 w 406"/>
                  <a:gd name="T99" fmla="*/ 2147483646 h 607"/>
                  <a:gd name="T100" fmla="*/ 2147483646 w 406"/>
                  <a:gd name="T101" fmla="*/ 2147483646 h 607"/>
                  <a:gd name="T102" fmla="*/ 2147483646 w 406"/>
                  <a:gd name="T103" fmla="*/ 2147483646 h 607"/>
                  <a:gd name="T104" fmla="*/ 2147483646 w 406"/>
                  <a:gd name="T105" fmla="*/ 2147483646 h 607"/>
                  <a:gd name="T106" fmla="*/ 2147483646 w 406"/>
                  <a:gd name="T107" fmla="*/ 2147483646 h 607"/>
                  <a:gd name="T108" fmla="*/ 2147483646 w 406"/>
                  <a:gd name="T109" fmla="*/ 2147483646 h 6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6" h="607">
                    <a:moveTo>
                      <a:pt x="406" y="430"/>
                    </a:moveTo>
                    <a:lnTo>
                      <a:pt x="403" y="460"/>
                    </a:lnTo>
                    <a:lnTo>
                      <a:pt x="397" y="487"/>
                    </a:lnTo>
                    <a:lnTo>
                      <a:pt x="385" y="512"/>
                    </a:lnTo>
                    <a:lnTo>
                      <a:pt x="369" y="535"/>
                    </a:lnTo>
                    <a:lnTo>
                      <a:pt x="350" y="556"/>
                    </a:lnTo>
                    <a:lnTo>
                      <a:pt x="325" y="573"/>
                    </a:lnTo>
                    <a:lnTo>
                      <a:pt x="297" y="587"/>
                    </a:lnTo>
                    <a:lnTo>
                      <a:pt x="266" y="597"/>
                    </a:lnTo>
                    <a:lnTo>
                      <a:pt x="232" y="604"/>
                    </a:lnTo>
                    <a:lnTo>
                      <a:pt x="194" y="607"/>
                    </a:lnTo>
                    <a:lnTo>
                      <a:pt x="148" y="605"/>
                    </a:lnTo>
                    <a:lnTo>
                      <a:pt x="106" y="596"/>
                    </a:lnTo>
                    <a:lnTo>
                      <a:pt x="65" y="580"/>
                    </a:lnTo>
                    <a:lnTo>
                      <a:pt x="37" y="565"/>
                    </a:lnTo>
                    <a:lnTo>
                      <a:pt x="16" y="546"/>
                    </a:lnTo>
                    <a:lnTo>
                      <a:pt x="4" y="525"/>
                    </a:lnTo>
                    <a:lnTo>
                      <a:pt x="0" y="502"/>
                    </a:lnTo>
                    <a:lnTo>
                      <a:pt x="1" y="490"/>
                    </a:lnTo>
                    <a:lnTo>
                      <a:pt x="4" y="477"/>
                    </a:lnTo>
                    <a:lnTo>
                      <a:pt x="16" y="457"/>
                    </a:lnTo>
                    <a:lnTo>
                      <a:pt x="34" y="439"/>
                    </a:lnTo>
                    <a:lnTo>
                      <a:pt x="59" y="423"/>
                    </a:lnTo>
                    <a:lnTo>
                      <a:pt x="89" y="410"/>
                    </a:lnTo>
                    <a:lnTo>
                      <a:pt x="120" y="402"/>
                    </a:lnTo>
                    <a:lnTo>
                      <a:pt x="154" y="398"/>
                    </a:lnTo>
                    <a:lnTo>
                      <a:pt x="127" y="386"/>
                    </a:lnTo>
                    <a:lnTo>
                      <a:pt x="101" y="369"/>
                    </a:lnTo>
                    <a:lnTo>
                      <a:pt x="80" y="348"/>
                    </a:lnTo>
                    <a:lnTo>
                      <a:pt x="62" y="324"/>
                    </a:lnTo>
                    <a:lnTo>
                      <a:pt x="47" y="296"/>
                    </a:lnTo>
                    <a:lnTo>
                      <a:pt x="38" y="268"/>
                    </a:lnTo>
                    <a:lnTo>
                      <a:pt x="31" y="237"/>
                    </a:lnTo>
                    <a:lnTo>
                      <a:pt x="30" y="204"/>
                    </a:lnTo>
                    <a:lnTo>
                      <a:pt x="34" y="166"/>
                    </a:lnTo>
                    <a:lnTo>
                      <a:pt x="45" y="130"/>
                    </a:lnTo>
                    <a:lnTo>
                      <a:pt x="63" y="97"/>
                    </a:lnTo>
                    <a:lnTo>
                      <a:pt x="89" y="67"/>
                    </a:lnTo>
                    <a:lnTo>
                      <a:pt x="115" y="43"/>
                    </a:lnTo>
                    <a:lnTo>
                      <a:pt x="143" y="26"/>
                    </a:lnTo>
                    <a:lnTo>
                      <a:pt x="173" y="13"/>
                    </a:lnTo>
                    <a:lnTo>
                      <a:pt x="204" y="5"/>
                    </a:lnTo>
                    <a:lnTo>
                      <a:pt x="233" y="1"/>
                    </a:lnTo>
                    <a:lnTo>
                      <a:pt x="262" y="0"/>
                    </a:lnTo>
                    <a:lnTo>
                      <a:pt x="300" y="1"/>
                    </a:lnTo>
                    <a:lnTo>
                      <a:pt x="334" y="6"/>
                    </a:lnTo>
                    <a:lnTo>
                      <a:pt x="364" y="14"/>
                    </a:lnTo>
                    <a:lnTo>
                      <a:pt x="391" y="26"/>
                    </a:lnTo>
                    <a:lnTo>
                      <a:pt x="395" y="103"/>
                    </a:lnTo>
                    <a:lnTo>
                      <a:pt x="374" y="103"/>
                    </a:lnTo>
                    <a:lnTo>
                      <a:pt x="364" y="78"/>
                    </a:lnTo>
                    <a:lnTo>
                      <a:pt x="351" y="59"/>
                    </a:lnTo>
                    <a:lnTo>
                      <a:pt x="333" y="43"/>
                    </a:lnTo>
                    <a:lnTo>
                      <a:pt x="310" y="31"/>
                    </a:lnTo>
                    <a:lnTo>
                      <a:pt x="283" y="25"/>
                    </a:lnTo>
                    <a:lnTo>
                      <a:pt x="253" y="22"/>
                    </a:lnTo>
                    <a:lnTo>
                      <a:pt x="219" y="25"/>
                    </a:lnTo>
                    <a:lnTo>
                      <a:pt x="187" y="33"/>
                    </a:lnTo>
                    <a:lnTo>
                      <a:pt x="161" y="48"/>
                    </a:lnTo>
                    <a:lnTo>
                      <a:pt x="136" y="68"/>
                    </a:lnTo>
                    <a:lnTo>
                      <a:pt x="120" y="90"/>
                    </a:lnTo>
                    <a:lnTo>
                      <a:pt x="107" y="115"/>
                    </a:lnTo>
                    <a:lnTo>
                      <a:pt x="100" y="141"/>
                    </a:lnTo>
                    <a:lnTo>
                      <a:pt x="94" y="171"/>
                    </a:lnTo>
                    <a:lnTo>
                      <a:pt x="96" y="203"/>
                    </a:lnTo>
                    <a:lnTo>
                      <a:pt x="101" y="242"/>
                    </a:lnTo>
                    <a:lnTo>
                      <a:pt x="111" y="278"/>
                    </a:lnTo>
                    <a:lnTo>
                      <a:pt x="126" y="309"/>
                    </a:lnTo>
                    <a:lnTo>
                      <a:pt x="145" y="335"/>
                    </a:lnTo>
                    <a:lnTo>
                      <a:pt x="166" y="355"/>
                    </a:lnTo>
                    <a:lnTo>
                      <a:pt x="190" y="371"/>
                    </a:lnTo>
                    <a:lnTo>
                      <a:pt x="215" y="381"/>
                    </a:lnTo>
                    <a:lnTo>
                      <a:pt x="244" y="388"/>
                    </a:lnTo>
                    <a:lnTo>
                      <a:pt x="274" y="389"/>
                    </a:lnTo>
                    <a:lnTo>
                      <a:pt x="302" y="386"/>
                    </a:lnTo>
                    <a:lnTo>
                      <a:pt x="330" y="377"/>
                    </a:lnTo>
                    <a:lnTo>
                      <a:pt x="357" y="362"/>
                    </a:lnTo>
                    <a:lnTo>
                      <a:pt x="385" y="339"/>
                    </a:lnTo>
                    <a:lnTo>
                      <a:pt x="406" y="339"/>
                    </a:lnTo>
                    <a:lnTo>
                      <a:pt x="406" y="430"/>
                    </a:lnTo>
                    <a:close/>
                    <a:moveTo>
                      <a:pt x="340" y="455"/>
                    </a:moveTo>
                    <a:lnTo>
                      <a:pt x="340" y="406"/>
                    </a:lnTo>
                    <a:lnTo>
                      <a:pt x="323" y="413"/>
                    </a:lnTo>
                    <a:lnTo>
                      <a:pt x="300" y="418"/>
                    </a:lnTo>
                    <a:lnTo>
                      <a:pt x="268" y="419"/>
                    </a:lnTo>
                    <a:lnTo>
                      <a:pt x="230" y="419"/>
                    </a:lnTo>
                    <a:lnTo>
                      <a:pt x="195" y="421"/>
                    </a:lnTo>
                    <a:lnTo>
                      <a:pt x="160" y="426"/>
                    </a:lnTo>
                    <a:lnTo>
                      <a:pt x="126" y="435"/>
                    </a:lnTo>
                    <a:lnTo>
                      <a:pt x="102" y="444"/>
                    </a:lnTo>
                    <a:lnTo>
                      <a:pt x="85" y="455"/>
                    </a:lnTo>
                    <a:lnTo>
                      <a:pt x="72" y="468"/>
                    </a:lnTo>
                    <a:lnTo>
                      <a:pt x="65" y="481"/>
                    </a:lnTo>
                    <a:lnTo>
                      <a:pt x="63" y="490"/>
                    </a:lnTo>
                    <a:lnTo>
                      <a:pt x="62" y="499"/>
                    </a:lnTo>
                    <a:lnTo>
                      <a:pt x="65" y="516"/>
                    </a:lnTo>
                    <a:lnTo>
                      <a:pt x="75" y="532"/>
                    </a:lnTo>
                    <a:lnTo>
                      <a:pt x="90" y="545"/>
                    </a:lnTo>
                    <a:lnTo>
                      <a:pt x="111" y="556"/>
                    </a:lnTo>
                    <a:lnTo>
                      <a:pt x="143" y="566"/>
                    </a:lnTo>
                    <a:lnTo>
                      <a:pt x="177" y="571"/>
                    </a:lnTo>
                    <a:lnTo>
                      <a:pt x="213" y="571"/>
                    </a:lnTo>
                    <a:lnTo>
                      <a:pt x="241" y="569"/>
                    </a:lnTo>
                    <a:lnTo>
                      <a:pt x="267" y="562"/>
                    </a:lnTo>
                    <a:lnTo>
                      <a:pt x="288" y="552"/>
                    </a:lnTo>
                    <a:lnTo>
                      <a:pt x="308" y="538"/>
                    </a:lnTo>
                    <a:lnTo>
                      <a:pt x="322" y="521"/>
                    </a:lnTo>
                    <a:lnTo>
                      <a:pt x="331" y="502"/>
                    </a:lnTo>
                    <a:lnTo>
                      <a:pt x="338" y="480"/>
                    </a:lnTo>
                    <a:lnTo>
                      <a:pt x="340" y="455"/>
                    </a:lnTo>
                    <a:close/>
                  </a:path>
                </a:pathLst>
              </a:custGeom>
              <a:solidFill>
                <a:srgbClr val="008000"/>
              </a:solidFill>
              <a:ln w="0">
                <a:solidFill>
                  <a:schemeClr val="bg1"/>
                </a:solidFill>
                <a:prstDash val="solid"/>
                <a:round/>
                <a:headEnd/>
                <a:tailEnd/>
              </a:ln>
            </p:spPr>
            <p:txBody>
              <a:bodyPr/>
              <a:lstStyle/>
              <a:p>
                <a:endParaRPr lang="es-ES"/>
              </a:p>
            </p:txBody>
          </p:sp>
          <p:sp>
            <p:nvSpPr>
              <p:cNvPr id="62" name="Freeform 35"/>
              <p:cNvSpPr>
                <a:spLocks noEditPoints="1"/>
              </p:cNvSpPr>
              <p:nvPr/>
            </p:nvSpPr>
            <p:spPr bwMode="auto">
              <a:xfrm>
                <a:off x="792163" y="475577"/>
                <a:ext cx="539750" cy="647700"/>
              </a:xfrm>
              <a:custGeom>
                <a:avLst/>
                <a:gdLst>
                  <a:gd name="T0" fmla="*/ 2147483646 w 340"/>
                  <a:gd name="T1" fmla="*/ 2147483646 h 408"/>
                  <a:gd name="T2" fmla="*/ 2147483646 w 340"/>
                  <a:gd name="T3" fmla="*/ 2147483646 h 408"/>
                  <a:gd name="T4" fmla="*/ 2147483646 w 340"/>
                  <a:gd name="T5" fmla="*/ 2147483646 h 408"/>
                  <a:gd name="T6" fmla="*/ 2147483646 w 340"/>
                  <a:gd name="T7" fmla="*/ 2147483646 h 408"/>
                  <a:gd name="T8" fmla="*/ 2147483646 w 340"/>
                  <a:gd name="T9" fmla="*/ 2147483646 h 408"/>
                  <a:gd name="T10" fmla="*/ 2147483646 w 340"/>
                  <a:gd name="T11" fmla="*/ 2147483646 h 408"/>
                  <a:gd name="T12" fmla="*/ 0 w 340"/>
                  <a:gd name="T13" fmla="*/ 2147483646 h 408"/>
                  <a:gd name="T14" fmla="*/ 2147483646 w 340"/>
                  <a:gd name="T15" fmla="*/ 2147483646 h 408"/>
                  <a:gd name="T16" fmla="*/ 2147483646 w 340"/>
                  <a:gd name="T17" fmla="*/ 2147483646 h 408"/>
                  <a:gd name="T18" fmla="*/ 2147483646 w 340"/>
                  <a:gd name="T19" fmla="*/ 2147483646 h 408"/>
                  <a:gd name="T20" fmla="*/ 2147483646 w 340"/>
                  <a:gd name="T21" fmla="*/ 2147483646 h 408"/>
                  <a:gd name="T22" fmla="*/ 2147483646 w 340"/>
                  <a:gd name="T23" fmla="*/ 2147483646 h 408"/>
                  <a:gd name="T24" fmla="*/ 2147483646 w 340"/>
                  <a:gd name="T25" fmla="*/ 2147483646 h 408"/>
                  <a:gd name="T26" fmla="*/ 2147483646 w 340"/>
                  <a:gd name="T27" fmla="*/ 2147483646 h 408"/>
                  <a:gd name="T28" fmla="*/ 2147483646 w 340"/>
                  <a:gd name="T29" fmla="*/ 2147483646 h 408"/>
                  <a:gd name="T30" fmla="*/ 2147483646 w 340"/>
                  <a:gd name="T31" fmla="*/ 2147483646 h 408"/>
                  <a:gd name="T32" fmla="*/ 2147483646 w 340"/>
                  <a:gd name="T33" fmla="*/ 2147483646 h 408"/>
                  <a:gd name="T34" fmla="*/ 2147483646 w 340"/>
                  <a:gd name="T35" fmla="*/ 2147483646 h 408"/>
                  <a:gd name="T36" fmla="*/ 2147483646 w 340"/>
                  <a:gd name="T37" fmla="*/ 2147483646 h 408"/>
                  <a:gd name="T38" fmla="*/ 2147483646 w 340"/>
                  <a:gd name="T39" fmla="*/ 2147483646 h 408"/>
                  <a:gd name="T40" fmla="*/ 2147483646 w 340"/>
                  <a:gd name="T41" fmla="*/ 2147483646 h 408"/>
                  <a:gd name="T42" fmla="*/ 2147483646 w 340"/>
                  <a:gd name="T43" fmla="*/ 2147483646 h 408"/>
                  <a:gd name="T44" fmla="*/ 2147483646 w 340"/>
                  <a:gd name="T45" fmla="*/ 2147483646 h 408"/>
                  <a:gd name="T46" fmla="*/ 2147483646 w 340"/>
                  <a:gd name="T47" fmla="*/ 2147483646 h 408"/>
                  <a:gd name="T48" fmla="*/ 2147483646 w 340"/>
                  <a:gd name="T49" fmla="*/ 2147483646 h 408"/>
                  <a:gd name="T50" fmla="*/ 2147483646 w 340"/>
                  <a:gd name="T51" fmla="*/ 2147483646 h 408"/>
                  <a:gd name="T52" fmla="*/ 2147483646 w 340"/>
                  <a:gd name="T53" fmla="*/ 2147483646 h 408"/>
                  <a:gd name="T54" fmla="*/ 2147483646 w 340"/>
                  <a:gd name="T55" fmla="*/ 2147483646 h 408"/>
                  <a:gd name="T56" fmla="*/ 2147483646 w 340"/>
                  <a:gd name="T57" fmla="*/ 2147483646 h 408"/>
                  <a:gd name="T58" fmla="*/ 2147483646 w 340"/>
                  <a:gd name="T59" fmla="*/ 2147483646 h 408"/>
                  <a:gd name="T60" fmla="*/ 2147483646 w 340"/>
                  <a:gd name="T61" fmla="*/ 2147483646 h 408"/>
                  <a:gd name="T62" fmla="*/ 2147483646 w 340"/>
                  <a:gd name="T63" fmla="*/ 2147483646 h 408"/>
                  <a:gd name="T64" fmla="*/ 2147483646 w 340"/>
                  <a:gd name="T65" fmla="*/ 2147483646 h 408"/>
                  <a:gd name="T66" fmla="*/ 2147483646 w 340"/>
                  <a:gd name="T67" fmla="*/ 2147483646 h 408"/>
                  <a:gd name="T68" fmla="*/ 2147483646 w 340"/>
                  <a:gd name="T69" fmla="*/ 2147483646 h 408"/>
                  <a:gd name="T70" fmla="*/ 2147483646 w 340"/>
                  <a:gd name="T71" fmla="*/ 2147483646 h 408"/>
                  <a:gd name="T72" fmla="*/ 2147483646 w 340"/>
                  <a:gd name="T73" fmla="*/ 2147483646 h 408"/>
                  <a:gd name="T74" fmla="*/ 2147483646 w 340"/>
                  <a:gd name="T75" fmla="*/ 2147483646 h 408"/>
                  <a:gd name="T76" fmla="*/ 2147483646 w 340"/>
                  <a:gd name="T77" fmla="*/ 2147483646 h 4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0" h="408">
                    <a:moveTo>
                      <a:pt x="340" y="367"/>
                    </a:moveTo>
                    <a:lnTo>
                      <a:pt x="297" y="384"/>
                    </a:lnTo>
                    <a:lnTo>
                      <a:pt x="257" y="398"/>
                    </a:lnTo>
                    <a:lnTo>
                      <a:pt x="219" y="405"/>
                    </a:lnTo>
                    <a:lnTo>
                      <a:pt x="183" y="408"/>
                    </a:lnTo>
                    <a:lnTo>
                      <a:pt x="149" y="405"/>
                    </a:lnTo>
                    <a:lnTo>
                      <a:pt x="118" y="398"/>
                    </a:lnTo>
                    <a:lnTo>
                      <a:pt x="90" y="384"/>
                    </a:lnTo>
                    <a:lnTo>
                      <a:pt x="66" y="366"/>
                    </a:lnTo>
                    <a:lnTo>
                      <a:pt x="43" y="343"/>
                    </a:lnTo>
                    <a:lnTo>
                      <a:pt x="24" y="315"/>
                    </a:lnTo>
                    <a:lnTo>
                      <a:pt x="11" y="284"/>
                    </a:lnTo>
                    <a:lnTo>
                      <a:pt x="3" y="249"/>
                    </a:lnTo>
                    <a:lnTo>
                      <a:pt x="0" y="214"/>
                    </a:lnTo>
                    <a:lnTo>
                      <a:pt x="1" y="177"/>
                    </a:lnTo>
                    <a:lnTo>
                      <a:pt x="8" y="143"/>
                    </a:lnTo>
                    <a:lnTo>
                      <a:pt x="18" y="112"/>
                    </a:lnTo>
                    <a:lnTo>
                      <a:pt x="34" y="84"/>
                    </a:lnTo>
                    <a:lnTo>
                      <a:pt x="52" y="58"/>
                    </a:lnTo>
                    <a:lnTo>
                      <a:pt x="79" y="33"/>
                    </a:lnTo>
                    <a:lnTo>
                      <a:pt x="109" y="15"/>
                    </a:lnTo>
                    <a:lnTo>
                      <a:pt x="140" y="4"/>
                    </a:lnTo>
                    <a:lnTo>
                      <a:pt x="175" y="0"/>
                    </a:lnTo>
                    <a:lnTo>
                      <a:pt x="204" y="2"/>
                    </a:lnTo>
                    <a:lnTo>
                      <a:pt x="230" y="8"/>
                    </a:lnTo>
                    <a:lnTo>
                      <a:pt x="254" y="17"/>
                    </a:lnTo>
                    <a:lnTo>
                      <a:pt x="275" y="32"/>
                    </a:lnTo>
                    <a:lnTo>
                      <a:pt x="295" y="50"/>
                    </a:lnTo>
                    <a:lnTo>
                      <a:pt x="314" y="78"/>
                    </a:lnTo>
                    <a:lnTo>
                      <a:pt x="327" y="107"/>
                    </a:lnTo>
                    <a:lnTo>
                      <a:pt x="335" y="139"/>
                    </a:lnTo>
                    <a:lnTo>
                      <a:pt x="337" y="173"/>
                    </a:lnTo>
                    <a:lnTo>
                      <a:pt x="335" y="185"/>
                    </a:lnTo>
                    <a:lnTo>
                      <a:pt x="334" y="192"/>
                    </a:lnTo>
                    <a:lnTo>
                      <a:pt x="331" y="194"/>
                    </a:lnTo>
                    <a:lnTo>
                      <a:pt x="330" y="196"/>
                    </a:lnTo>
                    <a:lnTo>
                      <a:pt x="326" y="197"/>
                    </a:lnTo>
                    <a:lnTo>
                      <a:pt x="321" y="198"/>
                    </a:lnTo>
                    <a:lnTo>
                      <a:pt x="316" y="198"/>
                    </a:lnTo>
                    <a:lnTo>
                      <a:pt x="265" y="197"/>
                    </a:lnTo>
                    <a:lnTo>
                      <a:pt x="206" y="198"/>
                    </a:lnTo>
                    <a:lnTo>
                      <a:pt x="140" y="198"/>
                    </a:lnTo>
                    <a:lnTo>
                      <a:pt x="66" y="200"/>
                    </a:lnTo>
                    <a:lnTo>
                      <a:pt x="69" y="240"/>
                    </a:lnTo>
                    <a:lnTo>
                      <a:pt x="80" y="278"/>
                    </a:lnTo>
                    <a:lnTo>
                      <a:pt x="94" y="311"/>
                    </a:lnTo>
                    <a:lnTo>
                      <a:pt x="113" y="333"/>
                    </a:lnTo>
                    <a:lnTo>
                      <a:pt x="132" y="352"/>
                    </a:lnTo>
                    <a:lnTo>
                      <a:pt x="157" y="363"/>
                    </a:lnTo>
                    <a:lnTo>
                      <a:pt x="185" y="371"/>
                    </a:lnTo>
                    <a:lnTo>
                      <a:pt x="215" y="374"/>
                    </a:lnTo>
                    <a:lnTo>
                      <a:pt x="250" y="371"/>
                    </a:lnTo>
                    <a:lnTo>
                      <a:pt x="289" y="362"/>
                    </a:lnTo>
                    <a:lnTo>
                      <a:pt x="333" y="348"/>
                    </a:lnTo>
                    <a:lnTo>
                      <a:pt x="340" y="367"/>
                    </a:lnTo>
                    <a:close/>
                    <a:moveTo>
                      <a:pt x="276" y="135"/>
                    </a:moveTo>
                    <a:lnTo>
                      <a:pt x="274" y="111"/>
                    </a:lnTo>
                    <a:lnTo>
                      <a:pt x="263" y="86"/>
                    </a:lnTo>
                    <a:lnTo>
                      <a:pt x="247" y="61"/>
                    </a:lnTo>
                    <a:lnTo>
                      <a:pt x="232" y="45"/>
                    </a:lnTo>
                    <a:lnTo>
                      <a:pt x="213" y="34"/>
                    </a:lnTo>
                    <a:lnTo>
                      <a:pt x="194" y="28"/>
                    </a:lnTo>
                    <a:lnTo>
                      <a:pt x="173" y="27"/>
                    </a:lnTo>
                    <a:lnTo>
                      <a:pt x="151" y="29"/>
                    </a:lnTo>
                    <a:lnTo>
                      <a:pt x="131" y="37"/>
                    </a:lnTo>
                    <a:lnTo>
                      <a:pt x="114" y="50"/>
                    </a:lnTo>
                    <a:lnTo>
                      <a:pt x="97" y="69"/>
                    </a:lnTo>
                    <a:lnTo>
                      <a:pt x="84" y="91"/>
                    </a:lnTo>
                    <a:lnTo>
                      <a:pt x="73" y="114"/>
                    </a:lnTo>
                    <a:lnTo>
                      <a:pt x="68" y="141"/>
                    </a:lnTo>
                    <a:lnTo>
                      <a:pt x="66" y="169"/>
                    </a:lnTo>
                    <a:lnTo>
                      <a:pt x="195" y="169"/>
                    </a:lnTo>
                    <a:lnTo>
                      <a:pt x="219" y="169"/>
                    </a:lnTo>
                    <a:lnTo>
                      <a:pt x="236" y="169"/>
                    </a:lnTo>
                    <a:lnTo>
                      <a:pt x="246" y="168"/>
                    </a:lnTo>
                    <a:lnTo>
                      <a:pt x="259" y="164"/>
                    </a:lnTo>
                    <a:lnTo>
                      <a:pt x="268" y="156"/>
                    </a:lnTo>
                    <a:lnTo>
                      <a:pt x="274" y="147"/>
                    </a:lnTo>
                    <a:lnTo>
                      <a:pt x="276" y="135"/>
                    </a:lnTo>
                    <a:close/>
                  </a:path>
                </a:pathLst>
              </a:custGeom>
              <a:solidFill>
                <a:srgbClr val="008000"/>
              </a:solidFill>
              <a:ln w="0">
                <a:solidFill>
                  <a:schemeClr val="bg1"/>
                </a:solidFill>
                <a:prstDash val="solid"/>
                <a:round/>
                <a:headEnd/>
                <a:tailEnd/>
              </a:ln>
            </p:spPr>
            <p:txBody>
              <a:bodyPr/>
              <a:lstStyle/>
              <a:p>
                <a:endParaRPr lang="es-ES"/>
              </a:p>
            </p:txBody>
          </p:sp>
          <p:sp>
            <p:nvSpPr>
              <p:cNvPr id="64" name="Freeform 36"/>
              <p:cNvSpPr>
                <a:spLocks noEditPoints="1"/>
              </p:cNvSpPr>
              <p:nvPr/>
            </p:nvSpPr>
            <p:spPr bwMode="auto">
              <a:xfrm>
                <a:off x="1450976" y="464465"/>
                <a:ext cx="663575" cy="663575"/>
              </a:xfrm>
              <a:custGeom>
                <a:avLst/>
                <a:gdLst>
                  <a:gd name="T0" fmla="*/ 2147483646 w 418"/>
                  <a:gd name="T1" fmla="*/ 2147483646 h 418"/>
                  <a:gd name="T2" fmla="*/ 2147483646 w 418"/>
                  <a:gd name="T3" fmla="*/ 2147483646 h 418"/>
                  <a:gd name="T4" fmla="*/ 2147483646 w 418"/>
                  <a:gd name="T5" fmla="*/ 2147483646 h 418"/>
                  <a:gd name="T6" fmla="*/ 2147483646 w 418"/>
                  <a:gd name="T7" fmla="*/ 2147483646 h 418"/>
                  <a:gd name="T8" fmla="*/ 2147483646 w 418"/>
                  <a:gd name="T9" fmla="*/ 2147483646 h 418"/>
                  <a:gd name="T10" fmla="*/ 2147483646 w 418"/>
                  <a:gd name="T11" fmla="*/ 2147483646 h 418"/>
                  <a:gd name="T12" fmla="*/ 2147483646 w 418"/>
                  <a:gd name="T13" fmla="*/ 2147483646 h 418"/>
                  <a:gd name="T14" fmla="*/ 2147483646 w 418"/>
                  <a:gd name="T15" fmla="*/ 2147483646 h 418"/>
                  <a:gd name="T16" fmla="*/ 2147483646 w 418"/>
                  <a:gd name="T17" fmla="*/ 2147483646 h 418"/>
                  <a:gd name="T18" fmla="*/ 2147483646 w 418"/>
                  <a:gd name="T19" fmla="*/ 2147483646 h 418"/>
                  <a:gd name="T20" fmla="*/ 2147483646 w 418"/>
                  <a:gd name="T21" fmla="*/ 2147483646 h 418"/>
                  <a:gd name="T22" fmla="*/ 2147483646 w 418"/>
                  <a:gd name="T23" fmla="*/ 2147483646 h 418"/>
                  <a:gd name="T24" fmla="*/ 2147483646 w 418"/>
                  <a:gd name="T25" fmla="*/ 2147483646 h 418"/>
                  <a:gd name="T26" fmla="*/ 2147483646 w 418"/>
                  <a:gd name="T27" fmla="*/ 2147483646 h 418"/>
                  <a:gd name="T28" fmla="*/ 2147483646 w 418"/>
                  <a:gd name="T29" fmla="*/ 2147483646 h 418"/>
                  <a:gd name="T30" fmla="*/ 2147483646 w 418"/>
                  <a:gd name="T31" fmla="*/ 2147483646 h 418"/>
                  <a:gd name="T32" fmla="*/ 2147483646 w 418"/>
                  <a:gd name="T33" fmla="*/ 2147483646 h 418"/>
                  <a:gd name="T34" fmla="*/ 2147483646 w 418"/>
                  <a:gd name="T35" fmla="*/ 2147483646 h 418"/>
                  <a:gd name="T36" fmla="*/ 2147483646 w 418"/>
                  <a:gd name="T37" fmla="*/ 2147483646 h 418"/>
                  <a:gd name="T38" fmla="*/ 2147483646 w 418"/>
                  <a:gd name="T39" fmla="*/ 2147483646 h 418"/>
                  <a:gd name="T40" fmla="*/ 2147483646 w 418"/>
                  <a:gd name="T41" fmla="*/ 2147483646 h 418"/>
                  <a:gd name="T42" fmla="*/ 2147483646 w 418"/>
                  <a:gd name="T43" fmla="*/ 2147483646 h 418"/>
                  <a:gd name="T44" fmla="*/ 2147483646 w 418"/>
                  <a:gd name="T45" fmla="*/ 2147483646 h 418"/>
                  <a:gd name="T46" fmla="*/ 2147483646 w 418"/>
                  <a:gd name="T47" fmla="*/ 2147483646 h 418"/>
                  <a:gd name="T48" fmla="*/ 2147483646 w 418"/>
                  <a:gd name="T49" fmla="*/ 2147483646 h 418"/>
                  <a:gd name="T50" fmla="*/ 2147483646 w 418"/>
                  <a:gd name="T51" fmla="*/ 2147483646 h 418"/>
                  <a:gd name="T52" fmla="*/ 2147483646 w 418"/>
                  <a:gd name="T53" fmla="*/ 2147483646 h 418"/>
                  <a:gd name="T54" fmla="*/ 2147483646 w 418"/>
                  <a:gd name="T55" fmla="*/ 2147483646 h 418"/>
                  <a:gd name="T56" fmla="*/ 2147483646 w 418"/>
                  <a:gd name="T57" fmla="*/ 2147483646 h 418"/>
                  <a:gd name="T58" fmla="*/ 2147483646 w 418"/>
                  <a:gd name="T59" fmla="*/ 2147483646 h 418"/>
                  <a:gd name="T60" fmla="*/ 2147483646 w 418"/>
                  <a:gd name="T61" fmla="*/ 2147483646 h 418"/>
                  <a:gd name="T62" fmla="*/ 2147483646 w 418"/>
                  <a:gd name="T63" fmla="*/ 2147483646 h 418"/>
                  <a:gd name="T64" fmla="*/ 2147483646 w 418"/>
                  <a:gd name="T65" fmla="*/ 2147483646 h 418"/>
                  <a:gd name="T66" fmla="*/ 2147483646 w 418"/>
                  <a:gd name="T67" fmla="*/ 2147483646 h 418"/>
                  <a:gd name="T68" fmla="*/ 2147483646 w 418"/>
                  <a:gd name="T69" fmla="*/ 2147483646 h 418"/>
                  <a:gd name="T70" fmla="*/ 2147483646 w 418"/>
                  <a:gd name="T71" fmla="*/ 2147483646 h 418"/>
                  <a:gd name="T72" fmla="*/ 2147483646 w 418"/>
                  <a:gd name="T73" fmla="*/ 2147483646 h 418"/>
                  <a:gd name="T74" fmla="*/ 2147483646 w 418"/>
                  <a:gd name="T75" fmla="*/ 2147483646 h 4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8" h="418">
                    <a:moveTo>
                      <a:pt x="418" y="208"/>
                    </a:moveTo>
                    <a:lnTo>
                      <a:pt x="415" y="242"/>
                    </a:lnTo>
                    <a:lnTo>
                      <a:pt x="408" y="273"/>
                    </a:lnTo>
                    <a:lnTo>
                      <a:pt x="395" y="304"/>
                    </a:lnTo>
                    <a:lnTo>
                      <a:pt x="378" y="331"/>
                    </a:lnTo>
                    <a:lnTo>
                      <a:pt x="357" y="357"/>
                    </a:lnTo>
                    <a:lnTo>
                      <a:pt x="331" y="380"/>
                    </a:lnTo>
                    <a:lnTo>
                      <a:pt x="304" y="397"/>
                    </a:lnTo>
                    <a:lnTo>
                      <a:pt x="275" y="408"/>
                    </a:lnTo>
                    <a:lnTo>
                      <a:pt x="242" y="416"/>
                    </a:lnTo>
                    <a:lnTo>
                      <a:pt x="208" y="418"/>
                    </a:lnTo>
                    <a:lnTo>
                      <a:pt x="174" y="416"/>
                    </a:lnTo>
                    <a:lnTo>
                      <a:pt x="143" y="408"/>
                    </a:lnTo>
                    <a:lnTo>
                      <a:pt x="113" y="397"/>
                    </a:lnTo>
                    <a:lnTo>
                      <a:pt x="85" y="380"/>
                    </a:lnTo>
                    <a:lnTo>
                      <a:pt x="60" y="357"/>
                    </a:lnTo>
                    <a:lnTo>
                      <a:pt x="38" y="331"/>
                    </a:lnTo>
                    <a:lnTo>
                      <a:pt x="21" y="304"/>
                    </a:lnTo>
                    <a:lnTo>
                      <a:pt x="9" y="273"/>
                    </a:lnTo>
                    <a:lnTo>
                      <a:pt x="1" y="242"/>
                    </a:lnTo>
                    <a:lnTo>
                      <a:pt x="0" y="208"/>
                    </a:lnTo>
                    <a:lnTo>
                      <a:pt x="1" y="174"/>
                    </a:lnTo>
                    <a:lnTo>
                      <a:pt x="9" y="142"/>
                    </a:lnTo>
                    <a:lnTo>
                      <a:pt x="21" y="114"/>
                    </a:lnTo>
                    <a:lnTo>
                      <a:pt x="38" y="86"/>
                    </a:lnTo>
                    <a:lnTo>
                      <a:pt x="60" y="60"/>
                    </a:lnTo>
                    <a:lnTo>
                      <a:pt x="85" y="39"/>
                    </a:lnTo>
                    <a:lnTo>
                      <a:pt x="113" y="22"/>
                    </a:lnTo>
                    <a:lnTo>
                      <a:pt x="143" y="9"/>
                    </a:lnTo>
                    <a:lnTo>
                      <a:pt x="174" y="2"/>
                    </a:lnTo>
                    <a:lnTo>
                      <a:pt x="208" y="0"/>
                    </a:lnTo>
                    <a:lnTo>
                      <a:pt x="242" y="2"/>
                    </a:lnTo>
                    <a:lnTo>
                      <a:pt x="275" y="9"/>
                    </a:lnTo>
                    <a:lnTo>
                      <a:pt x="304" y="22"/>
                    </a:lnTo>
                    <a:lnTo>
                      <a:pt x="331" y="39"/>
                    </a:lnTo>
                    <a:lnTo>
                      <a:pt x="357" y="60"/>
                    </a:lnTo>
                    <a:lnTo>
                      <a:pt x="378" y="86"/>
                    </a:lnTo>
                    <a:lnTo>
                      <a:pt x="395" y="114"/>
                    </a:lnTo>
                    <a:lnTo>
                      <a:pt x="408" y="142"/>
                    </a:lnTo>
                    <a:lnTo>
                      <a:pt x="415" y="174"/>
                    </a:lnTo>
                    <a:lnTo>
                      <a:pt x="418" y="208"/>
                    </a:lnTo>
                    <a:close/>
                    <a:moveTo>
                      <a:pt x="185" y="26"/>
                    </a:moveTo>
                    <a:lnTo>
                      <a:pt x="160" y="32"/>
                    </a:lnTo>
                    <a:lnTo>
                      <a:pt x="138" y="43"/>
                    </a:lnTo>
                    <a:lnTo>
                      <a:pt x="118" y="60"/>
                    </a:lnTo>
                    <a:lnTo>
                      <a:pt x="100" y="82"/>
                    </a:lnTo>
                    <a:lnTo>
                      <a:pt x="85" y="107"/>
                    </a:lnTo>
                    <a:lnTo>
                      <a:pt x="75" y="133"/>
                    </a:lnTo>
                    <a:lnTo>
                      <a:pt x="68" y="163"/>
                    </a:lnTo>
                    <a:lnTo>
                      <a:pt x="67" y="196"/>
                    </a:lnTo>
                    <a:lnTo>
                      <a:pt x="69" y="233"/>
                    </a:lnTo>
                    <a:lnTo>
                      <a:pt x="77" y="268"/>
                    </a:lnTo>
                    <a:lnTo>
                      <a:pt x="90" y="301"/>
                    </a:lnTo>
                    <a:lnTo>
                      <a:pt x="110" y="332"/>
                    </a:lnTo>
                    <a:lnTo>
                      <a:pt x="131" y="356"/>
                    </a:lnTo>
                    <a:lnTo>
                      <a:pt x="153" y="374"/>
                    </a:lnTo>
                    <a:lnTo>
                      <a:pt x="178" y="386"/>
                    </a:lnTo>
                    <a:lnTo>
                      <a:pt x="204" y="391"/>
                    </a:lnTo>
                    <a:lnTo>
                      <a:pt x="233" y="391"/>
                    </a:lnTo>
                    <a:lnTo>
                      <a:pt x="258" y="385"/>
                    </a:lnTo>
                    <a:lnTo>
                      <a:pt x="280" y="373"/>
                    </a:lnTo>
                    <a:lnTo>
                      <a:pt x="300" y="357"/>
                    </a:lnTo>
                    <a:lnTo>
                      <a:pt x="318" y="336"/>
                    </a:lnTo>
                    <a:lnTo>
                      <a:pt x="333" y="310"/>
                    </a:lnTo>
                    <a:lnTo>
                      <a:pt x="343" y="283"/>
                    </a:lnTo>
                    <a:lnTo>
                      <a:pt x="348" y="253"/>
                    </a:lnTo>
                    <a:lnTo>
                      <a:pt x="351" y="221"/>
                    </a:lnTo>
                    <a:lnTo>
                      <a:pt x="348" y="183"/>
                    </a:lnTo>
                    <a:lnTo>
                      <a:pt x="340" y="149"/>
                    </a:lnTo>
                    <a:lnTo>
                      <a:pt x="326" y="116"/>
                    </a:lnTo>
                    <a:lnTo>
                      <a:pt x="308" y="85"/>
                    </a:lnTo>
                    <a:lnTo>
                      <a:pt x="287" y="61"/>
                    </a:lnTo>
                    <a:lnTo>
                      <a:pt x="264" y="43"/>
                    </a:lnTo>
                    <a:lnTo>
                      <a:pt x="240" y="31"/>
                    </a:lnTo>
                    <a:lnTo>
                      <a:pt x="212" y="26"/>
                    </a:lnTo>
                    <a:lnTo>
                      <a:pt x="185" y="26"/>
                    </a:lnTo>
                    <a:close/>
                  </a:path>
                </a:pathLst>
              </a:custGeom>
              <a:solidFill>
                <a:srgbClr val="008000"/>
              </a:solidFill>
              <a:ln w="0">
                <a:solidFill>
                  <a:schemeClr val="bg1"/>
                </a:solidFill>
                <a:prstDash val="solid"/>
                <a:round/>
                <a:headEnd/>
                <a:tailEnd/>
              </a:ln>
            </p:spPr>
            <p:txBody>
              <a:bodyPr/>
              <a:lstStyle/>
              <a:p>
                <a:endParaRPr lang="es-ES"/>
              </a:p>
            </p:txBody>
          </p:sp>
          <p:sp>
            <p:nvSpPr>
              <p:cNvPr id="65" name="Freeform 37"/>
              <p:cNvSpPr>
                <a:spLocks/>
              </p:cNvSpPr>
              <p:nvPr/>
            </p:nvSpPr>
            <p:spPr bwMode="auto">
              <a:xfrm>
                <a:off x="2243138" y="267615"/>
                <a:ext cx="473075" cy="844550"/>
              </a:xfrm>
              <a:custGeom>
                <a:avLst/>
                <a:gdLst>
                  <a:gd name="T0" fmla="*/ 2147483646 w 298"/>
                  <a:gd name="T1" fmla="*/ 2147483646 h 532"/>
                  <a:gd name="T2" fmla="*/ 2147483646 w 298"/>
                  <a:gd name="T3" fmla="*/ 2147483646 h 532"/>
                  <a:gd name="T4" fmla="*/ 0 w 298"/>
                  <a:gd name="T5" fmla="*/ 2147483646 h 532"/>
                  <a:gd name="T6" fmla="*/ 0 w 298"/>
                  <a:gd name="T7" fmla="*/ 2147483646 h 532"/>
                  <a:gd name="T8" fmla="*/ 2147483646 w 298"/>
                  <a:gd name="T9" fmla="*/ 2147483646 h 532"/>
                  <a:gd name="T10" fmla="*/ 2147483646 w 298"/>
                  <a:gd name="T11" fmla="*/ 2147483646 h 532"/>
                  <a:gd name="T12" fmla="*/ 2147483646 w 298"/>
                  <a:gd name="T13" fmla="*/ 2147483646 h 532"/>
                  <a:gd name="T14" fmla="*/ 2147483646 w 298"/>
                  <a:gd name="T15" fmla="*/ 2147483646 h 532"/>
                  <a:gd name="T16" fmla="*/ 2147483646 w 298"/>
                  <a:gd name="T17" fmla="*/ 2147483646 h 532"/>
                  <a:gd name="T18" fmla="*/ 2147483646 w 298"/>
                  <a:gd name="T19" fmla="*/ 2147483646 h 532"/>
                  <a:gd name="T20" fmla="*/ 2147483646 w 298"/>
                  <a:gd name="T21" fmla="*/ 2147483646 h 532"/>
                  <a:gd name="T22" fmla="*/ 2147483646 w 298"/>
                  <a:gd name="T23" fmla="*/ 2147483646 h 532"/>
                  <a:gd name="T24" fmla="*/ 2147483646 w 298"/>
                  <a:gd name="T25" fmla="*/ 2147483646 h 532"/>
                  <a:gd name="T26" fmla="*/ 2147483646 w 298"/>
                  <a:gd name="T27" fmla="*/ 2147483646 h 532"/>
                  <a:gd name="T28" fmla="*/ 2147483646 w 298"/>
                  <a:gd name="T29" fmla="*/ 2147483646 h 532"/>
                  <a:gd name="T30" fmla="*/ 2147483646 w 298"/>
                  <a:gd name="T31" fmla="*/ 2147483646 h 532"/>
                  <a:gd name="T32" fmla="*/ 2147483646 w 298"/>
                  <a:gd name="T33" fmla="*/ 2147483646 h 532"/>
                  <a:gd name="T34" fmla="*/ 2147483646 w 298"/>
                  <a:gd name="T35" fmla="*/ 0 h 532"/>
                  <a:gd name="T36" fmla="*/ 2147483646 w 298"/>
                  <a:gd name="T37" fmla="*/ 0 h 532"/>
                  <a:gd name="T38" fmla="*/ 2147483646 w 298"/>
                  <a:gd name="T39" fmla="*/ 2147483646 h 532"/>
                  <a:gd name="T40" fmla="*/ 2147483646 w 298"/>
                  <a:gd name="T41" fmla="*/ 2147483646 h 532"/>
                  <a:gd name="T42" fmla="*/ 2147483646 w 298"/>
                  <a:gd name="T43" fmla="*/ 2147483646 h 532"/>
                  <a:gd name="T44" fmla="*/ 2147483646 w 298"/>
                  <a:gd name="T45" fmla="*/ 2147483646 h 532"/>
                  <a:gd name="T46" fmla="*/ 2147483646 w 298"/>
                  <a:gd name="T47" fmla="*/ 2147483646 h 532"/>
                  <a:gd name="T48" fmla="*/ 2147483646 w 298"/>
                  <a:gd name="T49" fmla="*/ 2147483646 h 532"/>
                  <a:gd name="T50" fmla="*/ 2147483646 w 298"/>
                  <a:gd name="T51" fmla="*/ 2147483646 h 532"/>
                  <a:gd name="T52" fmla="*/ 2147483646 w 298"/>
                  <a:gd name="T53" fmla="*/ 2147483646 h 532"/>
                  <a:gd name="T54" fmla="*/ 2147483646 w 298"/>
                  <a:gd name="T55" fmla="*/ 2147483646 h 532"/>
                  <a:gd name="T56" fmla="*/ 2147483646 w 298"/>
                  <a:gd name="T57" fmla="*/ 2147483646 h 532"/>
                  <a:gd name="T58" fmla="*/ 2147483646 w 298"/>
                  <a:gd name="T59" fmla="*/ 2147483646 h 532"/>
                  <a:gd name="T60" fmla="*/ 2147483646 w 298"/>
                  <a:gd name="T61" fmla="*/ 2147483646 h 532"/>
                  <a:gd name="T62" fmla="*/ 2147483646 w 298"/>
                  <a:gd name="T63" fmla="*/ 2147483646 h 532"/>
                  <a:gd name="T64" fmla="*/ 2147483646 w 298"/>
                  <a:gd name="T65" fmla="*/ 2147483646 h 532"/>
                  <a:gd name="T66" fmla="*/ 2147483646 w 298"/>
                  <a:gd name="T67" fmla="*/ 2147483646 h 532"/>
                  <a:gd name="T68" fmla="*/ 2147483646 w 298"/>
                  <a:gd name="T69" fmla="*/ 2147483646 h 532"/>
                  <a:gd name="T70" fmla="*/ 2147483646 w 298"/>
                  <a:gd name="T71" fmla="*/ 2147483646 h 532"/>
                  <a:gd name="T72" fmla="*/ 2147483646 w 298"/>
                  <a:gd name="T73" fmla="*/ 2147483646 h 532"/>
                  <a:gd name="T74" fmla="*/ 2147483646 w 298"/>
                  <a:gd name="T75" fmla="*/ 2147483646 h 532"/>
                  <a:gd name="T76" fmla="*/ 2147483646 w 298"/>
                  <a:gd name="T77" fmla="*/ 2147483646 h 532"/>
                  <a:gd name="T78" fmla="*/ 2147483646 w 298"/>
                  <a:gd name="T79" fmla="*/ 2147483646 h 532"/>
                  <a:gd name="T80" fmla="*/ 2147483646 w 298"/>
                  <a:gd name="T81" fmla="*/ 2147483646 h 5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8" h="532">
                    <a:moveTo>
                      <a:pt x="298" y="446"/>
                    </a:moveTo>
                    <a:lnTo>
                      <a:pt x="277" y="532"/>
                    </a:lnTo>
                    <a:lnTo>
                      <a:pt x="0" y="532"/>
                    </a:lnTo>
                    <a:lnTo>
                      <a:pt x="0" y="514"/>
                    </a:lnTo>
                    <a:lnTo>
                      <a:pt x="19" y="513"/>
                    </a:lnTo>
                    <a:lnTo>
                      <a:pt x="34" y="510"/>
                    </a:lnTo>
                    <a:lnTo>
                      <a:pt x="44" y="504"/>
                    </a:lnTo>
                    <a:lnTo>
                      <a:pt x="48" y="496"/>
                    </a:lnTo>
                    <a:lnTo>
                      <a:pt x="51" y="483"/>
                    </a:lnTo>
                    <a:lnTo>
                      <a:pt x="51" y="466"/>
                    </a:lnTo>
                    <a:lnTo>
                      <a:pt x="51" y="78"/>
                    </a:lnTo>
                    <a:lnTo>
                      <a:pt x="51" y="57"/>
                    </a:lnTo>
                    <a:lnTo>
                      <a:pt x="48" y="41"/>
                    </a:lnTo>
                    <a:lnTo>
                      <a:pt x="44" y="30"/>
                    </a:lnTo>
                    <a:lnTo>
                      <a:pt x="36" y="24"/>
                    </a:lnTo>
                    <a:lnTo>
                      <a:pt x="25" y="20"/>
                    </a:lnTo>
                    <a:lnTo>
                      <a:pt x="8" y="19"/>
                    </a:lnTo>
                    <a:lnTo>
                      <a:pt x="8" y="0"/>
                    </a:lnTo>
                    <a:lnTo>
                      <a:pt x="163" y="0"/>
                    </a:lnTo>
                    <a:lnTo>
                      <a:pt x="163" y="19"/>
                    </a:lnTo>
                    <a:lnTo>
                      <a:pt x="145" y="20"/>
                    </a:lnTo>
                    <a:lnTo>
                      <a:pt x="132" y="23"/>
                    </a:lnTo>
                    <a:lnTo>
                      <a:pt x="123" y="29"/>
                    </a:lnTo>
                    <a:lnTo>
                      <a:pt x="118" y="38"/>
                    </a:lnTo>
                    <a:lnTo>
                      <a:pt x="115" y="53"/>
                    </a:lnTo>
                    <a:lnTo>
                      <a:pt x="114" y="72"/>
                    </a:lnTo>
                    <a:lnTo>
                      <a:pt x="114" y="453"/>
                    </a:lnTo>
                    <a:lnTo>
                      <a:pt x="115" y="474"/>
                    </a:lnTo>
                    <a:lnTo>
                      <a:pt x="120" y="489"/>
                    </a:lnTo>
                    <a:lnTo>
                      <a:pt x="128" y="500"/>
                    </a:lnTo>
                    <a:lnTo>
                      <a:pt x="140" y="505"/>
                    </a:lnTo>
                    <a:lnTo>
                      <a:pt x="158" y="509"/>
                    </a:lnTo>
                    <a:lnTo>
                      <a:pt x="182" y="510"/>
                    </a:lnTo>
                    <a:lnTo>
                      <a:pt x="209" y="509"/>
                    </a:lnTo>
                    <a:lnTo>
                      <a:pt x="230" y="505"/>
                    </a:lnTo>
                    <a:lnTo>
                      <a:pt x="247" y="498"/>
                    </a:lnTo>
                    <a:lnTo>
                      <a:pt x="259" y="491"/>
                    </a:lnTo>
                    <a:lnTo>
                      <a:pt x="268" y="477"/>
                    </a:lnTo>
                    <a:lnTo>
                      <a:pt x="276" y="462"/>
                    </a:lnTo>
                    <a:lnTo>
                      <a:pt x="283" y="442"/>
                    </a:lnTo>
                    <a:lnTo>
                      <a:pt x="298" y="446"/>
                    </a:lnTo>
                    <a:close/>
                  </a:path>
                </a:pathLst>
              </a:custGeom>
              <a:solidFill>
                <a:srgbClr val="008000"/>
              </a:solidFill>
              <a:ln w="0">
                <a:solidFill>
                  <a:schemeClr val="bg1"/>
                </a:solidFill>
                <a:prstDash val="solid"/>
                <a:round/>
                <a:headEnd/>
                <a:tailEnd/>
              </a:ln>
            </p:spPr>
            <p:txBody>
              <a:bodyPr/>
              <a:lstStyle/>
              <a:p>
                <a:endParaRPr lang="es-ES"/>
              </a:p>
            </p:txBody>
          </p:sp>
          <p:sp>
            <p:nvSpPr>
              <p:cNvPr id="66" name="Freeform 38"/>
              <p:cNvSpPr>
                <a:spLocks noEditPoints="1"/>
              </p:cNvSpPr>
              <p:nvPr/>
            </p:nvSpPr>
            <p:spPr bwMode="auto">
              <a:xfrm>
                <a:off x="2795588" y="464465"/>
                <a:ext cx="665163" cy="663575"/>
              </a:xfrm>
              <a:custGeom>
                <a:avLst/>
                <a:gdLst>
                  <a:gd name="T0" fmla="*/ 2147483646 w 419"/>
                  <a:gd name="T1" fmla="*/ 2147483646 h 418"/>
                  <a:gd name="T2" fmla="*/ 2147483646 w 419"/>
                  <a:gd name="T3" fmla="*/ 2147483646 h 418"/>
                  <a:gd name="T4" fmla="*/ 2147483646 w 419"/>
                  <a:gd name="T5" fmla="*/ 2147483646 h 418"/>
                  <a:gd name="T6" fmla="*/ 2147483646 w 419"/>
                  <a:gd name="T7" fmla="*/ 2147483646 h 418"/>
                  <a:gd name="T8" fmla="*/ 2147483646 w 419"/>
                  <a:gd name="T9" fmla="*/ 2147483646 h 418"/>
                  <a:gd name="T10" fmla="*/ 2147483646 w 419"/>
                  <a:gd name="T11" fmla="*/ 2147483646 h 418"/>
                  <a:gd name="T12" fmla="*/ 2147483646 w 419"/>
                  <a:gd name="T13" fmla="*/ 2147483646 h 418"/>
                  <a:gd name="T14" fmla="*/ 2147483646 w 419"/>
                  <a:gd name="T15" fmla="*/ 2147483646 h 418"/>
                  <a:gd name="T16" fmla="*/ 2147483646 w 419"/>
                  <a:gd name="T17" fmla="*/ 2147483646 h 418"/>
                  <a:gd name="T18" fmla="*/ 2147483646 w 419"/>
                  <a:gd name="T19" fmla="*/ 2147483646 h 418"/>
                  <a:gd name="T20" fmla="*/ 2147483646 w 419"/>
                  <a:gd name="T21" fmla="*/ 2147483646 h 418"/>
                  <a:gd name="T22" fmla="*/ 2147483646 w 419"/>
                  <a:gd name="T23" fmla="*/ 2147483646 h 418"/>
                  <a:gd name="T24" fmla="*/ 2147483646 w 419"/>
                  <a:gd name="T25" fmla="*/ 2147483646 h 418"/>
                  <a:gd name="T26" fmla="*/ 2147483646 w 419"/>
                  <a:gd name="T27" fmla="*/ 2147483646 h 418"/>
                  <a:gd name="T28" fmla="*/ 2147483646 w 419"/>
                  <a:gd name="T29" fmla="*/ 2147483646 h 418"/>
                  <a:gd name="T30" fmla="*/ 2147483646 w 419"/>
                  <a:gd name="T31" fmla="*/ 2147483646 h 418"/>
                  <a:gd name="T32" fmla="*/ 2147483646 w 419"/>
                  <a:gd name="T33" fmla="*/ 2147483646 h 418"/>
                  <a:gd name="T34" fmla="*/ 2147483646 w 419"/>
                  <a:gd name="T35" fmla="*/ 2147483646 h 418"/>
                  <a:gd name="T36" fmla="*/ 2147483646 w 419"/>
                  <a:gd name="T37" fmla="*/ 2147483646 h 418"/>
                  <a:gd name="T38" fmla="*/ 2147483646 w 419"/>
                  <a:gd name="T39" fmla="*/ 2147483646 h 418"/>
                  <a:gd name="T40" fmla="*/ 2147483646 w 419"/>
                  <a:gd name="T41" fmla="*/ 2147483646 h 418"/>
                  <a:gd name="T42" fmla="*/ 2147483646 w 419"/>
                  <a:gd name="T43" fmla="*/ 2147483646 h 418"/>
                  <a:gd name="T44" fmla="*/ 2147483646 w 419"/>
                  <a:gd name="T45" fmla="*/ 2147483646 h 418"/>
                  <a:gd name="T46" fmla="*/ 2147483646 w 419"/>
                  <a:gd name="T47" fmla="*/ 2147483646 h 418"/>
                  <a:gd name="T48" fmla="*/ 2147483646 w 419"/>
                  <a:gd name="T49" fmla="*/ 2147483646 h 418"/>
                  <a:gd name="T50" fmla="*/ 2147483646 w 419"/>
                  <a:gd name="T51" fmla="*/ 2147483646 h 418"/>
                  <a:gd name="T52" fmla="*/ 2147483646 w 419"/>
                  <a:gd name="T53" fmla="*/ 2147483646 h 418"/>
                  <a:gd name="T54" fmla="*/ 2147483646 w 419"/>
                  <a:gd name="T55" fmla="*/ 2147483646 h 418"/>
                  <a:gd name="T56" fmla="*/ 2147483646 w 419"/>
                  <a:gd name="T57" fmla="*/ 2147483646 h 418"/>
                  <a:gd name="T58" fmla="*/ 2147483646 w 419"/>
                  <a:gd name="T59" fmla="*/ 2147483646 h 418"/>
                  <a:gd name="T60" fmla="*/ 2147483646 w 419"/>
                  <a:gd name="T61" fmla="*/ 2147483646 h 418"/>
                  <a:gd name="T62" fmla="*/ 2147483646 w 419"/>
                  <a:gd name="T63" fmla="*/ 2147483646 h 418"/>
                  <a:gd name="T64" fmla="*/ 2147483646 w 419"/>
                  <a:gd name="T65" fmla="*/ 2147483646 h 418"/>
                  <a:gd name="T66" fmla="*/ 2147483646 w 419"/>
                  <a:gd name="T67" fmla="*/ 2147483646 h 418"/>
                  <a:gd name="T68" fmla="*/ 2147483646 w 419"/>
                  <a:gd name="T69" fmla="*/ 2147483646 h 418"/>
                  <a:gd name="T70" fmla="*/ 2147483646 w 419"/>
                  <a:gd name="T71" fmla="*/ 2147483646 h 418"/>
                  <a:gd name="T72" fmla="*/ 2147483646 w 419"/>
                  <a:gd name="T73" fmla="*/ 2147483646 h 418"/>
                  <a:gd name="T74" fmla="*/ 2147483646 w 419"/>
                  <a:gd name="T75" fmla="*/ 2147483646 h 4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9" h="418">
                    <a:moveTo>
                      <a:pt x="419" y="208"/>
                    </a:moveTo>
                    <a:lnTo>
                      <a:pt x="416" y="242"/>
                    </a:lnTo>
                    <a:lnTo>
                      <a:pt x="408" y="273"/>
                    </a:lnTo>
                    <a:lnTo>
                      <a:pt x="397" y="304"/>
                    </a:lnTo>
                    <a:lnTo>
                      <a:pt x="380" y="331"/>
                    </a:lnTo>
                    <a:lnTo>
                      <a:pt x="357" y="357"/>
                    </a:lnTo>
                    <a:lnTo>
                      <a:pt x="333" y="380"/>
                    </a:lnTo>
                    <a:lnTo>
                      <a:pt x="305" y="397"/>
                    </a:lnTo>
                    <a:lnTo>
                      <a:pt x="275" y="408"/>
                    </a:lnTo>
                    <a:lnTo>
                      <a:pt x="244" y="416"/>
                    </a:lnTo>
                    <a:lnTo>
                      <a:pt x="209" y="418"/>
                    </a:lnTo>
                    <a:lnTo>
                      <a:pt x="175" y="416"/>
                    </a:lnTo>
                    <a:lnTo>
                      <a:pt x="144" y="408"/>
                    </a:lnTo>
                    <a:lnTo>
                      <a:pt x="114" y="397"/>
                    </a:lnTo>
                    <a:lnTo>
                      <a:pt x="86" y="380"/>
                    </a:lnTo>
                    <a:lnTo>
                      <a:pt x="62" y="357"/>
                    </a:lnTo>
                    <a:lnTo>
                      <a:pt x="39" y="331"/>
                    </a:lnTo>
                    <a:lnTo>
                      <a:pt x="22" y="304"/>
                    </a:lnTo>
                    <a:lnTo>
                      <a:pt x="11" y="273"/>
                    </a:lnTo>
                    <a:lnTo>
                      <a:pt x="3" y="242"/>
                    </a:lnTo>
                    <a:lnTo>
                      <a:pt x="0" y="208"/>
                    </a:lnTo>
                    <a:lnTo>
                      <a:pt x="3" y="174"/>
                    </a:lnTo>
                    <a:lnTo>
                      <a:pt x="11" y="142"/>
                    </a:lnTo>
                    <a:lnTo>
                      <a:pt x="22" y="114"/>
                    </a:lnTo>
                    <a:lnTo>
                      <a:pt x="39" y="86"/>
                    </a:lnTo>
                    <a:lnTo>
                      <a:pt x="62" y="60"/>
                    </a:lnTo>
                    <a:lnTo>
                      <a:pt x="86" y="39"/>
                    </a:lnTo>
                    <a:lnTo>
                      <a:pt x="114" y="22"/>
                    </a:lnTo>
                    <a:lnTo>
                      <a:pt x="144" y="9"/>
                    </a:lnTo>
                    <a:lnTo>
                      <a:pt x="175" y="2"/>
                    </a:lnTo>
                    <a:lnTo>
                      <a:pt x="209" y="0"/>
                    </a:lnTo>
                    <a:lnTo>
                      <a:pt x="244" y="2"/>
                    </a:lnTo>
                    <a:lnTo>
                      <a:pt x="275" y="9"/>
                    </a:lnTo>
                    <a:lnTo>
                      <a:pt x="305" y="22"/>
                    </a:lnTo>
                    <a:lnTo>
                      <a:pt x="333" y="39"/>
                    </a:lnTo>
                    <a:lnTo>
                      <a:pt x="357" y="60"/>
                    </a:lnTo>
                    <a:lnTo>
                      <a:pt x="380" y="86"/>
                    </a:lnTo>
                    <a:lnTo>
                      <a:pt x="397" y="114"/>
                    </a:lnTo>
                    <a:lnTo>
                      <a:pt x="408" y="142"/>
                    </a:lnTo>
                    <a:lnTo>
                      <a:pt x="416" y="174"/>
                    </a:lnTo>
                    <a:lnTo>
                      <a:pt x="419" y="208"/>
                    </a:lnTo>
                    <a:close/>
                    <a:moveTo>
                      <a:pt x="185" y="26"/>
                    </a:moveTo>
                    <a:lnTo>
                      <a:pt x="161" y="32"/>
                    </a:lnTo>
                    <a:lnTo>
                      <a:pt x="137" y="43"/>
                    </a:lnTo>
                    <a:lnTo>
                      <a:pt x="118" y="60"/>
                    </a:lnTo>
                    <a:lnTo>
                      <a:pt x="101" y="82"/>
                    </a:lnTo>
                    <a:lnTo>
                      <a:pt x="86" y="107"/>
                    </a:lnTo>
                    <a:lnTo>
                      <a:pt x="76" y="133"/>
                    </a:lnTo>
                    <a:lnTo>
                      <a:pt x="69" y="163"/>
                    </a:lnTo>
                    <a:lnTo>
                      <a:pt x="67" y="196"/>
                    </a:lnTo>
                    <a:lnTo>
                      <a:pt x="69" y="233"/>
                    </a:lnTo>
                    <a:lnTo>
                      <a:pt x="79" y="268"/>
                    </a:lnTo>
                    <a:lnTo>
                      <a:pt x="92" y="301"/>
                    </a:lnTo>
                    <a:lnTo>
                      <a:pt x="111" y="332"/>
                    </a:lnTo>
                    <a:lnTo>
                      <a:pt x="131" y="356"/>
                    </a:lnTo>
                    <a:lnTo>
                      <a:pt x="155" y="374"/>
                    </a:lnTo>
                    <a:lnTo>
                      <a:pt x="179" y="386"/>
                    </a:lnTo>
                    <a:lnTo>
                      <a:pt x="206" y="391"/>
                    </a:lnTo>
                    <a:lnTo>
                      <a:pt x="234" y="391"/>
                    </a:lnTo>
                    <a:lnTo>
                      <a:pt x="258" y="385"/>
                    </a:lnTo>
                    <a:lnTo>
                      <a:pt x="280" y="373"/>
                    </a:lnTo>
                    <a:lnTo>
                      <a:pt x="301" y="357"/>
                    </a:lnTo>
                    <a:lnTo>
                      <a:pt x="318" y="336"/>
                    </a:lnTo>
                    <a:lnTo>
                      <a:pt x="333" y="310"/>
                    </a:lnTo>
                    <a:lnTo>
                      <a:pt x="343" y="283"/>
                    </a:lnTo>
                    <a:lnTo>
                      <a:pt x="350" y="253"/>
                    </a:lnTo>
                    <a:lnTo>
                      <a:pt x="352" y="221"/>
                    </a:lnTo>
                    <a:lnTo>
                      <a:pt x="350" y="183"/>
                    </a:lnTo>
                    <a:lnTo>
                      <a:pt x="340" y="149"/>
                    </a:lnTo>
                    <a:lnTo>
                      <a:pt x="327" y="116"/>
                    </a:lnTo>
                    <a:lnTo>
                      <a:pt x="308" y="85"/>
                    </a:lnTo>
                    <a:lnTo>
                      <a:pt x="287" y="61"/>
                    </a:lnTo>
                    <a:lnTo>
                      <a:pt x="264" y="43"/>
                    </a:lnTo>
                    <a:lnTo>
                      <a:pt x="240" y="31"/>
                    </a:lnTo>
                    <a:lnTo>
                      <a:pt x="213" y="26"/>
                    </a:lnTo>
                    <a:lnTo>
                      <a:pt x="185" y="26"/>
                    </a:lnTo>
                    <a:close/>
                  </a:path>
                </a:pathLst>
              </a:custGeom>
              <a:solidFill>
                <a:srgbClr val="008000"/>
              </a:solidFill>
              <a:ln w="0">
                <a:solidFill>
                  <a:schemeClr val="bg1"/>
                </a:solidFill>
                <a:prstDash val="solid"/>
                <a:round/>
                <a:headEnd/>
                <a:tailEnd/>
              </a:ln>
            </p:spPr>
            <p:txBody>
              <a:bodyPr/>
              <a:lstStyle/>
              <a:p>
                <a:endParaRPr lang="es-ES"/>
              </a:p>
            </p:txBody>
          </p:sp>
          <p:sp>
            <p:nvSpPr>
              <p:cNvPr id="68" name="Freeform 39"/>
              <p:cNvSpPr>
                <a:spLocks noEditPoints="1"/>
              </p:cNvSpPr>
              <p:nvPr/>
            </p:nvSpPr>
            <p:spPr bwMode="auto">
              <a:xfrm>
                <a:off x="4346576" y="146965"/>
                <a:ext cx="279400" cy="965200"/>
              </a:xfrm>
              <a:custGeom>
                <a:avLst/>
                <a:gdLst>
                  <a:gd name="T0" fmla="*/ 2147483646 w 176"/>
                  <a:gd name="T1" fmla="*/ 0 h 608"/>
                  <a:gd name="T2" fmla="*/ 2147483646 w 176"/>
                  <a:gd name="T3" fmla="*/ 2147483646 h 608"/>
                  <a:gd name="T4" fmla="*/ 2147483646 w 176"/>
                  <a:gd name="T5" fmla="*/ 2147483646 h 608"/>
                  <a:gd name="T6" fmla="*/ 2147483646 w 176"/>
                  <a:gd name="T7" fmla="*/ 0 h 608"/>
                  <a:gd name="T8" fmla="*/ 2147483646 w 176"/>
                  <a:gd name="T9" fmla="*/ 0 h 608"/>
                  <a:gd name="T10" fmla="*/ 2147483646 w 176"/>
                  <a:gd name="T11" fmla="*/ 2147483646 h 608"/>
                  <a:gd name="T12" fmla="*/ 2147483646 w 176"/>
                  <a:gd name="T13" fmla="*/ 2147483646 h 608"/>
                  <a:gd name="T14" fmla="*/ 2147483646 w 176"/>
                  <a:gd name="T15" fmla="*/ 2147483646 h 608"/>
                  <a:gd name="T16" fmla="*/ 2147483646 w 176"/>
                  <a:gd name="T17" fmla="*/ 2147483646 h 608"/>
                  <a:gd name="T18" fmla="*/ 2147483646 w 176"/>
                  <a:gd name="T19" fmla="*/ 2147483646 h 608"/>
                  <a:gd name="T20" fmla="*/ 2147483646 w 176"/>
                  <a:gd name="T21" fmla="*/ 2147483646 h 608"/>
                  <a:gd name="T22" fmla="*/ 2147483646 w 176"/>
                  <a:gd name="T23" fmla="*/ 2147483646 h 608"/>
                  <a:gd name="T24" fmla="*/ 2147483646 w 176"/>
                  <a:gd name="T25" fmla="*/ 2147483646 h 608"/>
                  <a:gd name="T26" fmla="*/ 2147483646 w 176"/>
                  <a:gd name="T27" fmla="*/ 2147483646 h 608"/>
                  <a:gd name="T28" fmla="*/ 2147483646 w 176"/>
                  <a:gd name="T29" fmla="*/ 2147483646 h 608"/>
                  <a:gd name="T30" fmla="*/ 2147483646 w 176"/>
                  <a:gd name="T31" fmla="*/ 2147483646 h 608"/>
                  <a:gd name="T32" fmla="*/ 2147483646 w 176"/>
                  <a:gd name="T33" fmla="*/ 2147483646 h 608"/>
                  <a:gd name="T34" fmla="*/ 2147483646 w 176"/>
                  <a:gd name="T35" fmla="*/ 2147483646 h 608"/>
                  <a:gd name="T36" fmla="*/ 2147483646 w 176"/>
                  <a:gd name="T37" fmla="*/ 2147483646 h 608"/>
                  <a:gd name="T38" fmla="*/ 2147483646 w 176"/>
                  <a:gd name="T39" fmla="*/ 2147483646 h 608"/>
                  <a:gd name="T40" fmla="*/ 0 w 176"/>
                  <a:gd name="T41" fmla="*/ 2147483646 h 608"/>
                  <a:gd name="T42" fmla="*/ 0 w 176"/>
                  <a:gd name="T43" fmla="*/ 2147483646 h 608"/>
                  <a:gd name="T44" fmla="*/ 2147483646 w 176"/>
                  <a:gd name="T45" fmla="*/ 2147483646 h 608"/>
                  <a:gd name="T46" fmla="*/ 2147483646 w 176"/>
                  <a:gd name="T47" fmla="*/ 2147483646 h 608"/>
                  <a:gd name="T48" fmla="*/ 2147483646 w 176"/>
                  <a:gd name="T49" fmla="*/ 2147483646 h 608"/>
                  <a:gd name="T50" fmla="*/ 2147483646 w 176"/>
                  <a:gd name="T51" fmla="*/ 2147483646 h 608"/>
                  <a:gd name="T52" fmla="*/ 2147483646 w 176"/>
                  <a:gd name="T53" fmla="*/ 2147483646 h 608"/>
                  <a:gd name="T54" fmla="*/ 2147483646 w 176"/>
                  <a:gd name="T55" fmla="*/ 2147483646 h 608"/>
                  <a:gd name="T56" fmla="*/ 2147483646 w 176"/>
                  <a:gd name="T57" fmla="*/ 2147483646 h 608"/>
                  <a:gd name="T58" fmla="*/ 2147483646 w 176"/>
                  <a:gd name="T59" fmla="*/ 2147483646 h 608"/>
                  <a:gd name="T60" fmla="*/ 2147483646 w 176"/>
                  <a:gd name="T61" fmla="*/ 2147483646 h 608"/>
                  <a:gd name="T62" fmla="*/ 2147483646 w 176"/>
                  <a:gd name="T63" fmla="*/ 2147483646 h 608"/>
                  <a:gd name="T64" fmla="*/ 2147483646 w 176"/>
                  <a:gd name="T65" fmla="*/ 2147483646 h 608"/>
                  <a:gd name="T66" fmla="*/ 2147483646 w 176"/>
                  <a:gd name="T67" fmla="*/ 2147483646 h 608"/>
                  <a:gd name="T68" fmla="*/ 0 w 176"/>
                  <a:gd name="T69" fmla="*/ 2147483646 h 608"/>
                  <a:gd name="T70" fmla="*/ 0 w 176"/>
                  <a:gd name="T71" fmla="*/ 2147483646 h 608"/>
                  <a:gd name="T72" fmla="*/ 2147483646 w 176"/>
                  <a:gd name="T73" fmla="*/ 2147483646 h 608"/>
                  <a:gd name="T74" fmla="*/ 2147483646 w 176"/>
                  <a:gd name="T75" fmla="*/ 2147483646 h 6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 h="608">
                    <a:moveTo>
                      <a:pt x="176" y="0"/>
                    </a:moveTo>
                    <a:lnTo>
                      <a:pt x="59" y="126"/>
                    </a:lnTo>
                    <a:lnTo>
                      <a:pt x="39" y="113"/>
                    </a:lnTo>
                    <a:lnTo>
                      <a:pt x="100" y="0"/>
                    </a:lnTo>
                    <a:lnTo>
                      <a:pt x="176" y="0"/>
                    </a:lnTo>
                    <a:close/>
                    <a:moveTo>
                      <a:pt x="154" y="227"/>
                    </a:moveTo>
                    <a:lnTo>
                      <a:pt x="138" y="227"/>
                    </a:lnTo>
                    <a:lnTo>
                      <a:pt x="127" y="230"/>
                    </a:lnTo>
                    <a:lnTo>
                      <a:pt x="119" y="234"/>
                    </a:lnTo>
                    <a:lnTo>
                      <a:pt x="112" y="240"/>
                    </a:lnTo>
                    <a:lnTo>
                      <a:pt x="108" y="251"/>
                    </a:lnTo>
                    <a:lnTo>
                      <a:pt x="107" y="264"/>
                    </a:lnTo>
                    <a:lnTo>
                      <a:pt x="107" y="544"/>
                    </a:lnTo>
                    <a:lnTo>
                      <a:pt x="107" y="563"/>
                    </a:lnTo>
                    <a:lnTo>
                      <a:pt x="110" y="574"/>
                    </a:lnTo>
                    <a:lnTo>
                      <a:pt x="115" y="582"/>
                    </a:lnTo>
                    <a:lnTo>
                      <a:pt x="121" y="588"/>
                    </a:lnTo>
                    <a:lnTo>
                      <a:pt x="134" y="590"/>
                    </a:lnTo>
                    <a:lnTo>
                      <a:pt x="153" y="590"/>
                    </a:lnTo>
                    <a:lnTo>
                      <a:pt x="153" y="608"/>
                    </a:lnTo>
                    <a:lnTo>
                      <a:pt x="0" y="608"/>
                    </a:lnTo>
                    <a:lnTo>
                      <a:pt x="0" y="590"/>
                    </a:lnTo>
                    <a:lnTo>
                      <a:pt x="19" y="589"/>
                    </a:lnTo>
                    <a:lnTo>
                      <a:pt x="32" y="586"/>
                    </a:lnTo>
                    <a:lnTo>
                      <a:pt x="40" y="582"/>
                    </a:lnTo>
                    <a:lnTo>
                      <a:pt x="45" y="574"/>
                    </a:lnTo>
                    <a:lnTo>
                      <a:pt x="48" y="561"/>
                    </a:lnTo>
                    <a:lnTo>
                      <a:pt x="48" y="544"/>
                    </a:lnTo>
                    <a:lnTo>
                      <a:pt x="48" y="269"/>
                    </a:lnTo>
                    <a:lnTo>
                      <a:pt x="48" y="253"/>
                    </a:lnTo>
                    <a:lnTo>
                      <a:pt x="44" y="241"/>
                    </a:lnTo>
                    <a:lnTo>
                      <a:pt x="39" y="234"/>
                    </a:lnTo>
                    <a:lnTo>
                      <a:pt x="30" y="231"/>
                    </a:lnTo>
                    <a:lnTo>
                      <a:pt x="18" y="228"/>
                    </a:lnTo>
                    <a:lnTo>
                      <a:pt x="0" y="227"/>
                    </a:lnTo>
                    <a:lnTo>
                      <a:pt x="0" y="210"/>
                    </a:lnTo>
                    <a:lnTo>
                      <a:pt x="154" y="210"/>
                    </a:lnTo>
                    <a:lnTo>
                      <a:pt x="154" y="227"/>
                    </a:lnTo>
                    <a:close/>
                  </a:path>
                </a:pathLst>
              </a:custGeom>
              <a:solidFill>
                <a:srgbClr val="008000"/>
              </a:solidFill>
              <a:ln w="0">
                <a:solidFill>
                  <a:schemeClr val="bg1"/>
                </a:solidFill>
                <a:prstDash val="solid"/>
                <a:round/>
                <a:headEnd/>
                <a:tailEnd/>
              </a:ln>
            </p:spPr>
            <p:txBody>
              <a:bodyPr/>
              <a:lstStyle/>
              <a:p>
                <a:endParaRPr lang="es-ES"/>
              </a:p>
            </p:txBody>
          </p:sp>
          <p:sp>
            <p:nvSpPr>
              <p:cNvPr id="69" name="Freeform 40"/>
              <p:cNvSpPr>
                <a:spLocks noEditPoints="1"/>
              </p:cNvSpPr>
              <p:nvPr/>
            </p:nvSpPr>
            <p:spPr bwMode="auto">
              <a:xfrm>
                <a:off x="4764088" y="472402"/>
                <a:ext cx="593725" cy="655638"/>
              </a:xfrm>
              <a:custGeom>
                <a:avLst/>
                <a:gdLst>
                  <a:gd name="T0" fmla="*/ 2147483646 w 374"/>
                  <a:gd name="T1" fmla="*/ 2147483646 h 413"/>
                  <a:gd name="T2" fmla="*/ 2147483646 w 374"/>
                  <a:gd name="T3" fmla="*/ 2147483646 h 413"/>
                  <a:gd name="T4" fmla="*/ 2147483646 w 374"/>
                  <a:gd name="T5" fmla="*/ 2147483646 h 413"/>
                  <a:gd name="T6" fmla="*/ 2147483646 w 374"/>
                  <a:gd name="T7" fmla="*/ 2147483646 h 413"/>
                  <a:gd name="T8" fmla="*/ 2147483646 w 374"/>
                  <a:gd name="T9" fmla="*/ 2147483646 h 413"/>
                  <a:gd name="T10" fmla="*/ 2147483646 w 374"/>
                  <a:gd name="T11" fmla="*/ 2147483646 h 413"/>
                  <a:gd name="T12" fmla="*/ 2147483646 w 374"/>
                  <a:gd name="T13" fmla="*/ 2147483646 h 413"/>
                  <a:gd name="T14" fmla="*/ 2147483646 w 374"/>
                  <a:gd name="T15" fmla="*/ 2147483646 h 413"/>
                  <a:gd name="T16" fmla="*/ 2147483646 w 374"/>
                  <a:gd name="T17" fmla="*/ 2147483646 h 413"/>
                  <a:gd name="T18" fmla="*/ 2147483646 w 374"/>
                  <a:gd name="T19" fmla="*/ 2147483646 h 413"/>
                  <a:gd name="T20" fmla="*/ 0 w 374"/>
                  <a:gd name="T21" fmla="*/ 2147483646 h 413"/>
                  <a:gd name="T22" fmla="*/ 2147483646 w 374"/>
                  <a:gd name="T23" fmla="*/ 2147483646 h 413"/>
                  <a:gd name="T24" fmla="*/ 2147483646 w 374"/>
                  <a:gd name="T25" fmla="*/ 2147483646 h 413"/>
                  <a:gd name="T26" fmla="*/ 2147483646 w 374"/>
                  <a:gd name="T27" fmla="*/ 2147483646 h 413"/>
                  <a:gd name="T28" fmla="*/ 2147483646 w 374"/>
                  <a:gd name="T29" fmla="*/ 2147483646 h 413"/>
                  <a:gd name="T30" fmla="*/ 2147483646 w 374"/>
                  <a:gd name="T31" fmla="*/ 2147483646 h 413"/>
                  <a:gd name="T32" fmla="*/ 2147483646 w 374"/>
                  <a:gd name="T33" fmla="*/ 2147483646 h 413"/>
                  <a:gd name="T34" fmla="*/ 2147483646 w 374"/>
                  <a:gd name="T35" fmla="*/ 2147483646 h 413"/>
                  <a:gd name="T36" fmla="*/ 2147483646 w 374"/>
                  <a:gd name="T37" fmla="*/ 2147483646 h 413"/>
                  <a:gd name="T38" fmla="*/ 2147483646 w 374"/>
                  <a:gd name="T39" fmla="*/ 2147483646 h 413"/>
                  <a:gd name="T40" fmla="*/ 2147483646 w 374"/>
                  <a:gd name="T41" fmla="*/ 2147483646 h 413"/>
                  <a:gd name="T42" fmla="*/ 2147483646 w 374"/>
                  <a:gd name="T43" fmla="*/ 2147483646 h 413"/>
                  <a:gd name="T44" fmla="*/ 2147483646 w 374"/>
                  <a:gd name="T45" fmla="*/ 2147483646 h 413"/>
                  <a:gd name="T46" fmla="*/ 2147483646 w 374"/>
                  <a:gd name="T47" fmla="*/ 2147483646 h 413"/>
                  <a:gd name="T48" fmla="*/ 2147483646 w 374"/>
                  <a:gd name="T49" fmla="*/ 2147483646 h 413"/>
                  <a:gd name="T50" fmla="*/ 2147483646 w 374"/>
                  <a:gd name="T51" fmla="*/ 2147483646 h 413"/>
                  <a:gd name="T52" fmla="*/ 2147483646 w 374"/>
                  <a:gd name="T53" fmla="*/ 2147483646 h 413"/>
                  <a:gd name="T54" fmla="*/ 2147483646 w 374"/>
                  <a:gd name="T55" fmla="*/ 2147483646 h 413"/>
                  <a:gd name="T56" fmla="*/ 2147483646 w 374"/>
                  <a:gd name="T57" fmla="*/ 2147483646 h 413"/>
                  <a:gd name="T58" fmla="*/ 2147483646 w 374"/>
                  <a:gd name="T59" fmla="*/ 2147483646 h 413"/>
                  <a:gd name="T60" fmla="*/ 2147483646 w 374"/>
                  <a:gd name="T61" fmla="*/ 2147483646 h 413"/>
                  <a:gd name="T62" fmla="*/ 2147483646 w 374"/>
                  <a:gd name="T63" fmla="*/ 0 h 413"/>
                  <a:gd name="T64" fmla="*/ 2147483646 w 374"/>
                  <a:gd name="T65" fmla="*/ 2147483646 h 413"/>
                  <a:gd name="T66" fmla="*/ 2147483646 w 374"/>
                  <a:gd name="T67" fmla="*/ 2147483646 h 413"/>
                  <a:gd name="T68" fmla="*/ 2147483646 w 374"/>
                  <a:gd name="T69" fmla="*/ 2147483646 h 413"/>
                  <a:gd name="T70" fmla="*/ 2147483646 w 374"/>
                  <a:gd name="T71" fmla="*/ 2147483646 h 413"/>
                  <a:gd name="T72" fmla="*/ 2147483646 w 374"/>
                  <a:gd name="T73" fmla="*/ 2147483646 h 413"/>
                  <a:gd name="T74" fmla="*/ 2147483646 w 374"/>
                  <a:gd name="T75" fmla="*/ 2147483646 h 413"/>
                  <a:gd name="T76" fmla="*/ 2147483646 w 374"/>
                  <a:gd name="T77" fmla="*/ 2147483646 h 413"/>
                  <a:gd name="T78" fmla="*/ 2147483646 w 374"/>
                  <a:gd name="T79" fmla="*/ 2147483646 h 413"/>
                  <a:gd name="T80" fmla="*/ 2147483646 w 374"/>
                  <a:gd name="T81" fmla="*/ 2147483646 h 413"/>
                  <a:gd name="T82" fmla="*/ 2147483646 w 374"/>
                  <a:gd name="T83" fmla="*/ 2147483646 h 413"/>
                  <a:gd name="T84" fmla="*/ 2147483646 w 374"/>
                  <a:gd name="T85" fmla="*/ 2147483646 h 413"/>
                  <a:gd name="T86" fmla="*/ 2147483646 w 374"/>
                  <a:gd name="T87" fmla="*/ 2147483646 h 413"/>
                  <a:gd name="T88" fmla="*/ 2147483646 w 374"/>
                  <a:gd name="T89" fmla="*/ 2147483646 h 413"/>
                  <a:gd name="T90" fmla="*/ 2147483646 w 374"/>
                  <a:gd name="T91" fmla="*/ 2147483646 h 413"/>
                  <a:gd name="T92" fmla="*/ 2147483646 w 374"/>
                  <a:gd name="T93" fmla="*/ 2147483646 h 413"/>
                  <a:gd name="T94" fmla="*/ 2147483646 w 374"/>
                  <a:gd name="T95" fmla="*/ 2147483646 h 413"/>
                  <a:gd name="T96" fmla="*/ 2147483646 w 374"/>
                  <a:gd name="T97" fmla="*/ 2147483646 h 413"/>
                  <a:gd name="T98" fmla="*/ 2147483646 w 374"/>
                  <a:gd name="T99" fmla="*/ 2147483646 h 4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4" h="413">
                    <a:moveTo>
                      <a:pt x="374" y="373"/>
                    </a:moveTo>
                    <a:lnTo>
                      <a:pt x="351" y="390"/>
                    </a:lnTo>
                    <a:lnTo>
                      <a:pt x="331" y="403"/>
                    </a:lnTo>
                    <a:lnTo>
                      <a:pt x="313" y="411"/>
                    </a:lnTo>
                    <a:lnTo>
                      <a:pt x="297" y="413"/>
                    </a:lnTo>
                    <a:lnTo>
                      <a:pt x="281" y="411"/>
                    </a:lnTo>
                    <a:lnTo>
                      <a:pt x="267" y="407"/>
                    </a:lnTo>
                    <a:lnTo>
                      <a:pt x="254" y="400"/>
                    </a:lnTo>
                    <a:lnTo>
                      <a:pt x="243" y="389"/>
                    </a:lnTo>
                    <a:lnTo>
                      <a:pt x="237" y="376"/>
                    </a:lnTo>
                    <a:lnTo>
                      <a:pt x="234" y="360"/>
                    </a:lnTo>
                    <a:lnTo>
                      <a:pt x="196" y="384"/>
                    </a:lnTo>
                    <a:lnTo>
                      <a:pt x="161" y="400"/>
                    </a:lnTo>
                    <a:lnTo>
                      <a:pt x="128" y="410"/>
                    </a:lnTo>
                    <a:lnTo>
                      <a:pt x="97" y="413"/>
                    </a:lnTo>
                    <a:lnTo>
                      <a:pt x="74" y="411"/>
                    </a:lnTo>
                    <a:lnTo>
                      <a:pt x="53" y="405"/>
                    </a:lnTo>
                    <a:lnTo>
                      <a:pt x="35" y="393"/>
                    </a:lnTo>
                    <a:lnTo>
                      <a:pt x="21" y="379"/>
                    </a:lnTo>
                    <a:lnTo>
                      <a:pt x="8" y="358"/>
                    </a:lnTo>
                    <a:lnTo>
                      <a:pt x="1" y="337"/>
                    </a:lnTo>
                    <a:lnTo>
                      <a:pt x="0" y="314"/>
                    </a:lnTo>
                    <a:lnTo>
                      <a:pt x="5" y="288"/>
                    </a:lnTo>
                    <a:lnTo>
                      <a:pt x="18" y="266"/>
                    </a:lnTo>
                    <a:lnTo>
                      <a:pt x="36" y="245"/>
                    </a:lnTo>
                    <a:lnTo>
                      <a:pt x="61" y="227"/>
                    </a:lnTo>
                    <a:lnTo>
                      <a:pt x="89" y="212"/>
                    </a:lnTo>
                    <a:lnTo>
                      <a:pt x="119" y="200"/>
                    </a:lnTo>
                    <a:lnTo>
                      <a:pt x="154" y="192"/>
                    </a:lnTo>
                    <a:lnTo>
                      <a:pt x="191" y="189"/>
                    </a:lnTo>
                    <a:lnTo>
                      <a:pt x="233" y="187"/>
                    </a:lnTo>
                    <a:lnTo>
                      <a:pt x="233" y="110"/>
                    </a:lnTo>
                    <a:lnTo>
                      <a:pt x="231" y="82"/>
                    </a:lnTo>
                    <a:lnTo>
                      <a:pt x="228" y="61"/>
                    </a:lnTo>
                    <a:lnTo>
                      <a:pt x="221" y="46"/>
                    </a:lnTo>
                    <a:lnTo>
                      <a:pt x="212" y="36"/>
                    </a:lnTo>
                    <a:lnTo>
                      <a:pt x="197" y="30"/>
                    </a:lnTo>
                    <a:lnTo>
                      <a:pt x="179" y="29"/>
                    </a:lnTo>
                    <a:lnTo>
                      <a:pt x="152" y="31"/>
                    </a:lnTo>
                    <a:lnTo>
                      <a:pt x="127" y="39"/>
                    </a:lnTo>
                    <a:lnTo>
                      <a:pt x="106" y="52"/>
                    </a:lnTo>
                    <a:lnTo>
                      <a:pt x="90" y="69"/>
                    </a:lnTo>
                    <a:lnTo>
                      <a:pt x="81" y="88"/>
                    </a:lnTo>
                    <a:lnTo>
                      <a:pt x="77" y="109"/>
                    </a:lnTo>
                    <a:lnTo>
                      <a:pt x="76" y="113"/>
                    </a:lnTo>
                    <a:lnTo>
                      <a:pt x="73" y="116"/>
                    </a:lnTo>
                    <a:lnTo>
                      <a:pt x="68" y="120"/>
                    </a:lnTo>
                    <a:lnTo>
                      <a:pt x="61" y="124"/>
                    </a:lnTo>
                    <a:lnTo>
                      <a:pt x="47" y="130"/>
                    </a:lnTo>
                    <a:lnTo>
                      <a:pt x="36" y="131"/>
                    </a:lnTo>
                    <a:lnTo>
                      <a:pt x="31" y="130"/>
                    </a:lnTo>
                    <a:lnTo>
                      <a:pt x="26" y="128"/>
                    </a:lnTo>
                    <a:lnTo>
                      <a:pt x="23" y="126"/>
                    </a:lnTo>
                    <a:lnTo>
                      <a:pt x="21" y="123"/>
                    </a:lnTo>
                    <a:lnTo>
                      <a:pt x="19" y="118"/>
                    </a:lnTo>
                    <a:lnTo>
                      <a:pt x="19" y="113"/>
                    </a:lnTo>
                    <a:lnTo>
                      <a:pt x="22" y="93"/>
                    </a:lnTo>
                    <a:lnTo>
                      <a:pt x="32" y="74"/>
                    </a:lnTo>
                    <a:lnTo>
                      <a:pt x="51" y="56"/>
                    </a:lnTo>
                    <a:lnTo>
                      <a:pt x="74" y="39"/>
                    </a:lnTo>
                    <a:lnTo>
                      <a:pt x="102" y="23"/>
                    </a:lnTo>
                    <a:lnTo>
                      <a:pt x="133" y="12"/>
                    </a:lnTo>
                    <a:lnTo>
                      <a:pt x="166" y="4"/>
                    </a:lnTo>
                    <a:lnTo>
                      <a:pt x="199" y="0"/>
                    </a:lnTo>
                    <a:lnTo>
                      <a:pt x="224" y="1"/>
                    </a:lnTo>
                    <a:lnTo>
                      <a:pt x="246" y="6"/>
                    </a:lnTo>
                    <a:lnTo>
                      <a:pt x="263" y="16"/>
                    </a:lnTo>
                    <a:lnTo>
                      <a:pt x="277" y="29"/>
                    </a:lnTo>
                    <a:lnTo>
                      <a:pt x="286" y="46"/>
                    </a:lnTo>
                    <a:lnTo>
                      <a:pt x="293" y="67"/>
                    </a:lnTo>
                    <a:lnTo>
                      <a:pt x="294" y="90"/>
                    </a:lnTo>
                    <a:lnTo>
                      <a:pt x="294" y="314"/>
                    </a:lnTo>
                    <a:lnTo>
                      <a:pt x="294" y="335"/>
                    </a:lnTo>
                    <a:lnTo>
                      <a:pt x="296" y="352"/>
                    </a:lnTo>
                    <a:lnTo>
                      <a:pt x="297" y="363"/>
                    </a:lnTo>
                    <a:lnTo>
                      <a:pt x="303" y="373"/>
                    </a:lnTo>
                    <a:lnTo>
                      <a:pt x="313" y="379"/>
                    </a:lnTo>
                    <a:lnTo>
                      <a:pt x="324" y="379"/>
                    </a:lnTo>
                    <a:lnTo>
                      <a:pt x="344" y="371"/>
                    </a:lnTo>
                    <a:lnTo>
                      <a:pt x="362" y="359"/>
                    </a:lnTo>
                    <a:lnTo>
                      <a:pt x="374" y="373"/>
                    </a:lnTo>
                    <a:close/>
                    <a:moveTo>
                      <a:pt x="233" y="333"/>
                    </a:moveTo>
                    <a:lnTo>
                      <a:pt x="233" y="215"/>
                    </a:lnTo>
                    <a:lnTo>
                      <a:pt x="195" y="216"/>
                    </a:lnTo>
                    <a:lnTo>
                      <a:pt x="162" y="221"/>
                    </a:lnTo>
                    <a:lnTo>
                      <a:pt x="133" y="229"/>
                    </a:lnTo>
                    <a:lnTo>
                      <a:pt x="110" y="240"/>
                    </a:lnTo>
                    <a:lnTo>
                      <a:pt x="90" y="253"/>
                    </a:lnTo>
                    <a:lnTo>
                      <a:pt x="77" y="267"/>
                    </a:lnTo>
                    <a:lnTo>
                      <a:pt x="68" y="284"/>
                    </a:lnTo>
                    <a:lnTo>
                      <a:pt x="65" y="304"/>
                    </a:lnTo>
                    <a:lnTo>
                      <a:pt x="65" y="321"/>
                    </a:lnTo>
                    <a:lnTo>
                      <a:pt x="69" y="337"/>
                    </a:lnTo>
                    <a:lnTo>
                      <a:pt x="77" y="350"/>
                    </a:lnTo>
                    <a:lnTo>
                      <a:pt x="90" y="363"/>
                    </a:lnTo>
                    <a:lnTo>
                      <a:pt x="107" y="371"/>
                    </a:lnTo>
                    <a:lnTo>
                      <a:pt x="128" y="373"/>
                    </a:lnTo>
                    <a:lnTo>
                      <a:pt x="150" y="372"/>
                    </a:lnTo>
                    <a:lnTo>
                      <a:pt x="175" y="364"/>
                    </a:lnTo>
                    <a:lnTo>
                      <a:pt x="203" y="351"/>
                    </a:lnTo>
                    <a:lnTo>
                      <a:pt x="233" y="333"/>
                    </a:lnTo>
                    <a:close/>
                  </a:path>
                </a:pathLst>
              </a:custGeom>
              <a:solidFill>
                <a:srgbClr val="008000"/>
              </a:solidFill>
              <a:ln w="0">
                <a:solidFill>
                  <a:schemeClr val="bg1"/>
                </a:solidFill>
                <a:prstDash val="solid"/>
                <a:round/>
                <a:headEnd/>
                <a:tailEnd/>
              </a:ln>
            </p:spPr>
            <p:txBody>
              <a:bodyPr/>
              <a:lstStyle/>
              <a:p>
                <a:endParaRPr lang="es-ES"/>
              </a:p>
            </p:txBody>
          </p:sp>
          <p:sp>
            <p:nvSpPr>
              <p:cNvPr id="70" name="Freeform 41"/>
              <p:cNvSpPr>
                <a:spLocks/>
              </p:cNvSpPr>
              <p:nvPr/>
            </p:nvSpPr>
            <p:spPr bwMode="auto">
              <a:xfrm>
                <a:off x="5910263" y="480340"/>
                <a:ext cx="246063" cy="631825"/>
              </a:xfrm>
              <a:custGeom>
                <a:avLst/>
                <a:gdLst>
                  <a:gd name="T0" fmla="*/ 2147483646 w 155"/>
                  <a:gd name="T1" fmla="*/ 2147483646 h 398"/>
                  <a:gd name="T2" fmla="*/ 2147483646 w 155"/>
                  <a:gd name="T3" fmla="*/ 2147483646 h 398"/>
                  <a:gd name="T4" fmla="*/ 2147483646 w 155"/>
                  <a:gd name="T5" fmla="*/ 2147483646 h 398"/>
                  <a:gd name="T6" fmla="*/ 2147483646 w 155"/>
                  <a:gd name="T7" fmla="*/ 2147483646 h 398"/>
                  <a:gd name="T8" fmla="*/ 2147483646 w 155"/>
                  <a:gd name="T9" fmla="*/ 2147483646 h 398"/>
                  <a:gd name="T10" fmla="*/ 2147483646 w 155"/>
                  <a:gd name="T11" fmla="*/ 2147483646 h 398"/>
                  <a:gd name="T12" fmla="*/ 2147483646 w 155"/>
                  <a:gd name="T13" fmla="*/ 2147483646 h 398"/>
                  <a:gd name="T14" fmla="*/ 2147483646 w 155"/>
                  <a:gd name="T15" fmla="*/ 2147483646 h 398"/>
                  <a:gd name="T16" fmla="*/ 2147483646 w 155"/>
                  <a:gd name="T17" fmla="*/ 2147483646 h 398"/>
                  <a:gd name="T18" fmla="*/ 2147483646 w 155"/>
                  <a:gd name="T19" fmla="*/ 2147483646 h 398"/>
                  <a:gd name="T20" fmla="*/ 2147483646 w 155"/>
                  <a:gd name="T21" fmla="*/ 2147483646 h 398"/>
                  <a:gd name="T22" fmla="*/ 2147483646 w 155"/>
                  <a:gd name="T23" fmla="*/ 2147483646 h 398"/>
                  <a:gd name="T24" fmla="*/ 2147483646 w 155"/>
                  <a:gd name="T25" fmla="*/ 2147483646 h 398"/>
                  <a:gd name="T26" fmla="*/ 2147483646 w 155"/>
                  <a:gd name="T27" fmla="*/ 2147483646 h 398"/>
                  <a:gd name="T28" fmla="*/ 2147483646 w 155"/>
                  <a:gd name="T29" fmla="*/ 2147483646 h 398"/>
                  <a:gd name="T30" fmla="*/ 0 w 155"/>
                  <a:gd name="T31" fmla="*/ 2147483646 h 398"/>
                  <a:gd name="T32" fmla="*/ 0 w 155"/>
                  <a:gd name="T33" fmla="*/ 0 h 398"/>
                  <a:gd name="T34" fmla="*/ 2147483646 w 155"/>
                  <a:gd name="T35" fmla="*/ 0 h 398"/>
                  <a:gd name="T36" fmla="*/ 2147483646 w 155"/>
                  <a:gd name="T37" fmla="*/ 0 h 398"/>
                  <a:gd name="T38" fmla="*/ 2147483646 w 155"/>
                  <a:gd name="T39" fmla="*/ 2147483646 h 398"/>
                  <a:gd name="T40" fmla="*/ 2147483646 w 155"/>
                  <a:gd name="T41" fmla="*/ 2147483646 h 398"/>
                  <a:gd name="T42" fmla="*/ 2147483646 w 155"/>
                  <a:gd name="T43" fmla="*/ 2147483646 h 398"/>
                  <a:gd name="T44" fmla="*/ 2147483646 w 155"/>
                  <a:gd name="T45" fmla="*/ 2147483646 h 398"/>
                  <a:gd name="T46" fmla="*/ 2147483646 w 155"/>
                  <a:gd name="T47" fmla="*/ 2147483646 h 398"/>
                  <a:gd name="T48" fmla="*/ 2147483646 w 155"/>
                  <a:gd name="T49" fmla="*/ 2147483646 h 398"/>
                  <a:gd name="T50" fmla="*/ 2147483646 w 155"/>
                  <a:gd name="T51" fmla="*/ 2147483646 h 398"/>
                  <a:gd name="T52" fmla="*/ 2147483646 w 155"/>
                  <a:gd name="T53" fmla="*/ 2147483646 h 398"/>
                  <a:gd name="T54" fmla="*/ 2147483646 w 155"/>
                  <a:gd name="T55" fmla="*/ 2147483646 h 398"/>
                  <a:gd name="T56" fmla="*/ 2147483646 w 155"/>
                  <a:gd name="T57" fmla="*/ 2147483646 h 398"/>
                  <a:gd name="T58" fmla="*/ 2147483646 w 155"/>
                  <a:gd name="T59" fmla="*/ 2147483646 h 398"/>
                  <a:gd name="T60" fmla="*/ 2147483646 w 155"/>
                  <a:gd name="T61" fmla="*/ 2147483646 h 398"/>
                  <a:gd name="T62" fmla="*/ 2147483646 w 155"/>
                  <a:gd name="T63" fmla="*/ 2147483646 h 3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5" h="398">
                    <a:moveTo>
                      <a:pt x="155" y="398"/>
                    </a:moveTo>
                    <a:lnTo>
                      <a:pt x="2" y="398"/>
                    </a:lnTo>
                    <a:lnTo>
                      <a:pt x="2" y="380"/>
                    </a:lnTo>
                    <a:lnTo>
                      <a:pt x="20" y="379"/>
                    </a:lnTo>
                    <a:lnTo>
                      <a:pt x="33" y="376"/>
                    </a:lnTo>
                    <a:lnTo>
                      <a:pt x="41" y="372"/>
                    </a:lnTo>
                    <a:lnTo>
                      <a:pt x="46" y="364"/>
                    </a:lnTo>
                    <a:lnTo>
                      <a:pt x="49" y="351"/>
                    </a:lnTo>
                    <a:lnTo>
                      <a:pt x="50" y="334"/>
                    </a:lnTo>
                    <a:lnTo>
                      <a:pt x="50" y="59"/>
                    </a:lnTo>
                    <a:lnTo>
                      <a:pt x="49" y="45"/>
                    </a:lnTo>
                    <a:lnTo>
                      <a:pt x="45" y="33"/>
                    </a:lnTo>
                    <a:lnTo>
                      <a:pt x="40" y="26"/>
                    </a:lnTo>
                    <a:lnTo>
                      <a:pt x="30" y="21"/>
                    </a:lnTo>
                    <a:lnTo>
                      <a:pt x="17" y="18"/>
                    </a:lnTo>
                    <a:lnTo>
                      <a:pt x="0" y="18"/>
                    </a:lnTo>
                    <a:lnTo>
                      <a:pt x="0" y="0"/>
                    </a:lnTo>
                    <a:lnTo>
                      <a:pt x="58" y="0"/>
                    </a:lnTo>
                    <a:lnTo>
                      <a:pt x="75" y="0"/>
                    </a:lnTo>
                    <a:lnTo>
                      <a:pt x="88" y="3"/>
                    </a:lnTo>
                    <a:lnTo>
                      <a:pt x="96" y="8"/>
                    </a:lnTo>
                    <a:lnTo>
                      <a:pt x="102" y="14"/>
                    </a:lnTo>
                    <a:lnTo>
                      <a:pt x="105" y="26"/>
                    </a:lnTo>
                    <a:lnTo>
                      <a:pt x="106" y="41"/>
                    </a:lnTo>
                    <a:lnTo>
                      <a:pt x="106" y="334"/>
                    </a:lnTo>
                    <a:lnTo>
                      <a:pt x="108" y="353"/>
                    </a:lnTo>
                    <a:lnTo>
                      <a:pt x="110" y="364"/>
                    </a:lnTo>
                    <a:lnTo>
                      <a:pt x="116" y="372"/>
                    </a:lnTo>
                    <a:lnTo>
                      <a:pt x="123" y="378"/>
                    </a:lnTo>
                    <a:lnTo>
                      <a:pt x="137" y="380"/>
                    </a:lnTo>
                    <a:lnTo>
                      <a:pt x="155" y="380"/>
                    </a:lnTo>
                    <a:lnTo>
                      <a:pt x="155" y="398"/>
                    </a:lnTo>
                    <a:close/>
                  </a:path>
                </a:pathLst>
              </a:custGeom>
              <a:solidFill>
                <a:srgbClr val="008000"/>
              </a:solidFill>
              <a:ln w="0">
                <a:solidFill>
                  <a:schemeClr val="bg1"/>
                </a:solidFill>
                <a:prstDash val="solid"/>
                <a:round/>
                <a:headEnd/>
                <a:tailEnd/>
              </a:ln>
            </p:spPr>
            <p:txBody>
              <a:bodyPr/>
              <a:lstStyle/>
              <a:p>
                <a:endParaRPr lang="es-ES"/>
              </a:p>
            </p:txBody>
          </p:sp>
          <p:sp>
            <p:nvSpPr>
              <p:cNvPr id="71" name="Freeform 42"/>
              <p:cNvSpPr>
                <a:spLocks noEditPoints="1"/>
              </p:cNvSpPr>
              <p:nvPr/>
            </p:nvSpPr>
            <p:spPr bwMode="auto">
              <a:xfrm>
                <a:off x="6376988" y="283490"/>
                <a:ext cx="477838" cy="838200"/>
              </a:xfrm>
              <a:custGeom>
                <a:avLst/>
                <a:gdLst>
                  <a:gd name="T0" fmla="*/ 2147483646 w 301"/>
                  <a:gd name="T1" fmla="*/ 2147483646 h 528"/>
                  <a:gd name="T2" fmla="*/ 2147483646 w 301"/>
                  <a:gd name="T3" fmla="*/ 2147483646 h 528"/>
                  <a:gd name="T4" fmla="*/ 2147483646 w 301"/>
                  <a:gd name="T5" fmla="*/ 2147483646 h 528"/>
                  <a:gd name="T6" fmla="*/ 2147483646 w 301"/>
                  <a:gd name="T7" fmla="*/ 2147483646 h 528"/>
                  <a:gd name="T8" fmla="*/ 2147483646 w 301"/>
                  <a:gd name="T9" fmla="*/ 2147483646 h 528"/>
                  <a:gd name="T10" fmla="*/ 2147483646 w 301"/>
                  <a:gd name="T11" fmla="*/ 2147483646 h 528"/>
                  <a:gd name="T12" fmla="*/ 2147483646 w 301"/>
                  <a:gd name="T13" fmla="*/ 2147483646 h 528"/>
                  <a:gd name="T14" fmla="*/ 2147483646 w 301"/>
                  <a:gd name="T15" fmla="*/ 2147483646 h 528"/>
                  <a:gd name="T16" fmla="*/ 2147483646 w 301"/>
                  <a:gd name="T17" fmla="*/ 2147483646 h 528"/>
                  <a:gd name="T18" fmla="*/ 2147483646 w 301"/>
                  <a:gd name="T19" fmla="*/ 2147483646 h 528"/>
                  <a:gd name="T20" fmla="*/ 2147483646 w 301"/>
                  <a:gd name="T21" fmla="*/ 2147483646 h 528"/>
                  <a:gd name="T22" fmla="*/ 2147483646 w 301"/>
                  <a:gd name="T23" fmla="*/ 2147483646 h 528"/>
                  <a:gd name="T24" fmla="*/ 2147483646 w 301"/>
                  <a:gd name="T25" fmla="*/ 2147483646 h 528"/>
                  <a:gd name="T26" fmla="*/ 2147483646 w 301"/>
                  <a:gd name="T27" fmla="*/ 2147483646 h 528"/>
                  <a:gd name="T28" fmla="*/ 2147483646 w 301"/>
                  <a:gd name="T29" fmla="*/ 2147483646 h 528"/>
                  <a:gd name="T30" fmla="*/ 2147483646 w 301"/>
                  <a:gd name="T31" fmla="*/ 2147483646 h 528"/>
                  <a:gd name="T32" fmla="*/ 2147483646 w 301"/>
                  <a:gd name="T33" fmla="*/ 2147483646 h 528"/>
                  <a:gd name="T34" fmla="*/ 2147483646 w 301"/>
                  <a:gd name="T35" fmla="*/ 2147483646 h 528"/>
                  <a:gd name="T36" fmla="*/ 2147483646 w 301"/>
                  <a:gd name="T37" fmla="*/ 2147483646 h 528"/>
                  <a:gd name="T38" fmla="*/ 2147483646 w 301"/>
                  <a:gd name="T39" fmla="*/ 2147483646 h 528"/>
                  <a:gd name="T40" fmla="*/ 2147483646 w 301"/>
                  <a:gd name="T41" fmla="*/ 2147483646 h 528"/>
                  <a:gd name="T42" fmla="*/ 2147483646 w 301"/>
                  <a:gd name="T43" fmla="*/ 2147483646 h 528"/>
                  <a:gd name="T44" fmla="*/ 2147483646 w 301"/>
                  <a:gd name="T45" fmla="*/ 2147483646 h 528"/>
                  <a:gd name="T46" fmla="*/ 2147483646 w 301"/>
                  <a:gd name="T47" fmla="*/ 2147483646 h 528"/>
                  <a:gd name="T48" fmla="*/ 2147483646 w 301"/>
                  <a:gd name="T49" fmla="*/ 0 h 528"/>
                  <a:gd name="T50" fmla="*/ 2147483646 w 301"/>
                  <a:gd name="T51" fmla="*/ 2147483646 h 528"/>
                  <a:gd name="T52" fmla="*/ 2147483646 w 301"/>
                  <a:gd name="T53" fmla="*/ 2147483646 h 528"/>
                  <a:gd name="T54" fmla="*/ 2147483646 w 301"/>
                  <a:gd name="T55" fmla="*/ 2147483646 h 528"/>
                  <a:gd name="T56" fmla="*/ 2147483646 w 301"/>
                  <a:gd name="T57" fmla="*/ 2147483646 h 528"/>
                  <a:gd name="T58" fmla="*/ 2147483646 w 301"/>
                  <a:gd name="T59" fmla="*/ 2147483646 h 528"/>
                  <a:gd name="T60" fmla="*/ 2147483646 w 301"/>
                  <a:gd name="T61" fmla="*/ 2147483646 h 528"/>
                  <a:gd name="T62" fmla="*/ 2147483646 w 301"/>
                  <a:gd name="T63" fmla="*/ 2147483646 h 528"/>
                  <a:gd name="T64" fmla="*/ 2147483646 w 301"/>
                  <a:gd name="T65" fmla="*/ 2147483646 h 528"/>
                  <a:gd name="T66" fmla="*/ 2147483646 w 301"/>
                  <a:gd name="T67" fmla="*/ 2147483646 h 528"/>
                  <a:gd name="T68" fmla="*/ 2147483646 w 301"/>
                  <a:gd name="T69" fmla="*/ 2147483646 h 528"/>
                  <a:gd name="T70" fmla="*/ 2147483646 w 301"/>
                  <a:gd name="T71" fmla="*/ 2147483646 h 528"/>
                  <a:gd name="T72" fmla="*/ 2147483646 w 301"/>
                  <a:gd name="T73" fmla="*/ 2147483646 h 528"/>
                  <a:gd name="T74" fmla="*/ 2147483646 w 301"/>
                  <a:gd name="T75" fmla="*/ 2147483646 h 528"/>
                  <a:gd name="T76" fmla="*/ 2147483646 w 301"/>
                  <a:gd name="T77" fmla="*/ 2147483646 h 5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1" h="528">
                    <a:moveTo>
                      <a:pt x="247" y="24"/>
                    </a:moveTo>
                    <a:lnTo>
                      <a:pt x="221" y="36"/>
                    </a:lnTo>
                    <a:lnTo>
                      <a:pt x="196" y="53"/>
                    </a:lnTo>
                    <a:lnTo>
                      <a:pt x="170" y="78"/>
                    </a:lnTo>
                    <a:lnTo>
                      <a:pt x="145" y="108"/>
                    </a:lnTo>
                    <a:lnTo>
                      <a:pt x="117" y="148"/>
                    </a:lnTo>
                    <a:lnTo>
                      <a:pt x="96" y="188"/>
                    </a:lnTo>
                    <a:lnTo>
                      <a:pt x="81" y="232"/>
                    </a:lnTo>
                    <a:lnTo>
                      <a:pt x="72" y="276"/>
                    </a:lnTo>
                    <a:lnTo>
                      <a:pt x="102" y="256"/>
                    </a:lnTo>
                    <a:lnTo>
                      <a:pt x="132" y="242"/>
                    </a:lnTo>
                    <a:lnTo>
                      <a:pt x="161" y="234"/>
                    </a:lnTo>
                    <a:lnTo>
                      <a:pt x="187" y="232"/>
                    </a:lnTo>
                    <a:lnTo>
                      <a:pt x="212" y="234"/>
                    </a:lnTo>
                    <a:lnTo>
                      <a:pt x="234" y="242"/>
                    </a:lnTo>
                    <a:lnTo>
                      <a:pt x="255" y="255"/>
                    </a:lnTo>
                    <a:lnTo>
                      <a:pt x="272" y="273"/>
                    </a:lnTo>
                    <a:lnTo>
                      <a:pt x="285" y="294"/>
                    </a:lnTo>
                    <a:lnTo>
                      <a:pt x="294" y="317"/>
                    </a:lnTo>
                    <a:lnTo>
                      <a:pt x="299" y="342"/>
                    </a:lnTo>
                    <a:lnTo>
                      <a:pt x="301" y="369"/>
                    </a:lnTo>
                    <a:lnTo>
                      <a:pt x="299" y="398"/>
                    </a:lnTo>
                    <a:lnTo>
                      <a:pt x="293" y="424"/>
                    </a:lnTo>
                    <a:lnTo>
                      <a:pt x="284" y="449"/>
                    </a:lnTo>
                    <a:lnTo>
                      <a:pt x="269" y="471"/>
                    </a:lnTo>
                    <a:lnTo>
                      <a:pt x="251" y="492"/>
                    </a:lnTo>
                    <a:lnTo>
                      <a:pt x="227" y="509"/>
                    </a:lnTo>
                    <a:lnTo>
                      <a:pt x="201" y="520"/>
                    </a:lnTo>
                    <a:lnTo>
                      <a:pt x="172" y="526"/>
                    </a:lnTo>
                    <a:lnTo>
                      <a:pt x="166" y="526"/>
                    </a:lnTo>
                    <a:lnTo>
                      <a:pt x="159" y="526"/>
                    </a:lnTo>
                    <a:lnTo>
                      <a:pt x="153" y="528"/>
                    </a:lnTo>
                    <a:lnTo>
                      <a:pt x="125" y="525"/>
                    </a:lnTo>
                    <a:lnTo>
                      <a:pt x="100" y="519"/>
                    </a:lnTo>
                    <a:lnTo>
                      <a:pt x="77" y="507"/>
                    </a:lnTo>
                    <a:lnTo>
                      <a:pt x="57" y="491"/>
                    </a:lnTo>
                    <a:lnTo>
                      <a:pt x="39" y="470"/>
                    </a:lnTo>
                    <a:lnTo>
                      <a:pt x="22" y="441"/>
                    </a:lnTo>
                    <a:lnTo>
                      <a:pt x="10" y="408"/>
                    </a:lnTo>
                    <a:lnTo>
                      <a:pt x="2" y="372"/>
                    </a:lnTo>
                    <a:lnTo>
                      <a:pt x="0" y="330"/>
                    </a:lnTo>
                    <a:lnTo>
                      <a:pt x="4" y="279"/>
                    </a:lnTo>
                    <a:lnTo>
                      <a:pt x="17" y="228"/>
                    </a:lnTo>
                    <a:lnTo>
                      <a:pt x="39" y="178"/>
                    </a:lnTo>
                    <a:lnTo>
                      <a:pt x="69" y="127"/>
                    </a:lnTo>
                    <a:lnTo>
                      <a:pt x="99" y="87"/>
                    </a:lnTo>
                    <a:lnTo>
                      <a:pt x="131" y="55"/>
                    </a:lnTo>
                    <a:lnTo>
                      <a:pt x="165" y="30"/>
                    </a:lnTo>
                    <a:lnTo>
                      <a:pt x="200" y="11"/>
                    </a:lnTo>
                    <a:lnTo>
                      <a:pt x="238" y="0"/>
                    </a:lnTo>
                    <a:lnTo>
                      <a:pt x="247" y="24"/>
                    </a:lnTo>
                    <a:close/>
                    <a:moveTo>
                      <a:pt x="176" y="499"/>
                    </a:moveTo>
                    <a:lnTo>
                      <a:pt x="195" y="494"/>
                    </a:lnTo>
                    <a:lnTo>
                      <a:pt x="210" y="483"/>
                    </a:lnTo>
                    <a:lnTo>
                      <a:pt x="223" y="466"/>
                    </a:lnTo>
                    <a:lnTo>
                      <a:pt x="233" y="445"/>
                    </a:lnTo>
                    <a:lnTo>
                      <a:pt x="238" y="423"/>
                    </a:lnTo>
                    <a:lnTo>
                      <a:pt x="239" y="398"/>
                    </a:lnTo>
                    <a:lnTo>
                      <a:pt x="238" y="367"/>
                    </a:lnTo>
                    <a:lnTo>
                      <a:pt x="230" y="339"/>
                    </a:lnTo>
                    <a:lnTo>
                      <a:pt x="217" y="315"/>
                    </a:lnTo>
                    <a:lnTo>
                      <a:pt x="203" y="298"/>
                    </a:lnTo>
                    <a:lnTo>
                      <a:pt x="187" y="287"/>
                    </a:lnTo>
                    <a:lnTo>
                      <a:pt x="168" y="279"/>
                    </a:lnTo>
                    <a:lnTo>
                      <a:pt x="149" y="276"/>
                    </a:lnTo>
                    <a:lnTo>
                      <a:pt x="123" y="280"/>
                    </a:lnTo>
                    <a:lnTo>
                      <a:pt x="96" y="290"/>
                    </a:lnTo>
                    <a:lnTo>
                      <a:pt x="68" y="306"/>
                    </a:lnTo>
                    <a:lnTo>
                      <a:pt x="66" y="321"/>
                    </a:lnTo>
                    <a:lnTo>
                      <a:pt x="66" y="335"/>
                    </a:lnTo>
                    <a:lnTo>
                      <a:pt x="68" y="373"/>
                    </a:lnTo>
                    <a:lnTo>
                      <a:pt x="74" y="406"/>
                    </a:lnTo>
                    <a:lnTo>
                      <a:pt x="85" y="436"/>
                    </a:lnTo>
                    <a:lnTo>
                      <a:pt x="100" y="461"/>
                    </a:lnTo>
                    <a:lnTo>
                      <a:pt x="117" y="479"/>
                    </a:lnTo>
                    <a:lnTo>
                      <a:pt x="136" y="492"/>
                    </a:lnTo>
                    <a:lnTo>
                      <a:pt x="155" y="499"/>
                    </a:lnTo>
                    <a:lnTo>
                      <a:pt x="176" y="499"/>
                    </a:lnTo>
                    <a:close/>
                  </a:path>
                </a:pathLst>
              </a:custGeom>
              <a:solidFill>
                <a:srgbClr val="008000"/>
              </a:solidFill>
              <a:ln w="0">
                <a:solidFill>
                  <a:schemeClr val="bg1"/>
                </a:solidFill>
                <a:prstDash val="solid"/>
                <a:round/>
                <a:headEnd/>
                <a:tailEnd/>
              </a:ln>
            </p:spPr>
            <p:txBody>
              <a:bodyPr/>
              <a:lstStyle/>
              <a:p>
                <a:endParaRPr lang="es-ES"/>
              </a:p>
            </p:txBody>
          </p:sp>
          <p:sp>
            <p:nvSpPr>
              <p:cNvPr id="76" name="Freeform 43"/>
              <p:cNvSpPr>
                <a:spLocks noEditPoints="1"/>
              </p:cNvSpPr>
              <p:nvPr/>
            </p:nvSpPr>
            <p:spPr bwMode="auto">
              <a:xfrm>
                <a:off x="3452813" y="589877"/>
                <a:ext cx="641350" cy="966788"/>
              </a:xfrm>
              <a:custGeom>
                <a:avLst/>
                <a:gdLst>
                  <a:gd name="T0" fmla="*/ 2147483646 w 404"/>
                  <a:gd name="T1" fmla="*/ 2147483646 h 609"/>
                  <a:gd name="T2" fmla="*/ 2147483646 w 404"/>
                  <a:gd name="T3" fmla="*/ 2147483646 h 609"/>
                  <a:gd name="T4" fmla="*/ 2147483646 w 404"/>
                  <a:gd name="T5" fmla="*/ 2147483646 h 609"/>
                  <a:gd name="T6" fmla="*/ 2147483646 w 404"/>
                  <a:gd name="T7" fmla="*/ 2147483646 h 609"/>
                  <a:gd name="T8" fmla="*/ 2147483646 w 404"/>
                  <a:gd name="T9" fmla="*/ 2147483646 h 609"/>
                  <a:gd name="T10" fmla="*/ 2147483646 w 404"/>
                  <a:gd name="T11" fmla="*/ 2147483646 h 609"/>
                  <a:gd name="T12" fmla="*/ 2147483646 w 404"/>
                  <a:gd name="T13" fmla="*/ 2147483646 h 609"/>
                  <a:gd name="T14" fmla="*/ 2147483646 w 404"/>
                  <a:gd name="T15" fmla="*/ 2147483646 h 609"/>
                  <a:gd name="T16" fmla="*/ 0 w 404"/>
                  <a:gd name="T17" fmla="*/ 2147483646 h 609"/>
                  <a:gd name="T18" fmla="*/ 2147483646 w 404"/>
                  <a:gd name="T19" fmla="*/ 2147483646 h 609"/>
                  <a:gd name="T20" fmla="*/ 2147483646 w 404"/>
                  <a:gd name="T21" fmla="*/ 2147483646 h 609"/>
                  <a:gd name="T22" fmla="*/ 2147483646 w 404"/>
                  <a:gd name="T23" fmla="*/ 2147483646 h 609"/>
                  <a:gd name="T24" fmla="*/ 2147483646 w 404"/>
                  <a:gd name="T25" fmla="*/ 2147483646 h 609"/>
                  <a:gd name="T26" fmla="*/ 2147483646 w 404"/>
                  <a:gd name="T27" fmla="*/ 2147483646 h 609"/>
                  <a:gd name="T28" fmla="*/ 2147483646 w 404"/>
                  <a:gd name="T29" fmla="*/ 2147483646 h 609"/>
                  <a:gd name="T30" fmla="*/ 2147483646 w 404"/>
                  <a:gd name="T31" fmla="*/ 2147483646 h 609"/>
                  <a:gd name="T32" fmla="*/ 2147483646 w 404"/>
                  <a:gd name="T33" fmla="*/ 2147483646 h 609"/>
                  <a:gd name="T34" fmla="*/ 2147483646 w 404"/>
                  <a:gd name="T35" fmla="*/ 2147483646 h 609"/>
                  <a:gd name="T36" fmla="*/ 2147483646 w 404"/>
                  <a:gd name="T37" fmla="*/ 2147483646 h 609"/>
                  <a:gd name="T38" fmla="*/ 2147483646 w 404"/>
                  <a:gd name="T39" fmla="*/ 2147483646 h 609"/>
                  <a:gd name="T40" fmla="*/ 2147483646 w 404"/>
                  <a:gd name="T41" fmla="*/ 2147483646 h 609"/>
                  <a:gd name="T42" fmla="*/ 2147483646 w 404"/>
                  <a:gd name="T43" fmla="*/ 0 h 609"/>
                  <a:gd name="T44" fmla="*/ 2147483646 w 404"/>
                  <a:gd name="T45" fmla="*/ 2147483646 h 609"/>
                  <a:gd name="T46" fmla="*/ 2147483646 w 404"/>
                  <a:gd name="T47" fmla="*/ 2147483646 h 609"/>
                  <a:gd name="T48" fmla="*/ 2147483646 w 404"/>
                  <a:gd name="T49" fmla="*/ 2147483646 h 609"/>
                  <a:gd name="T50" fmla="*/ 2147483646 w 404"/>
                  <a:gd name="T51" fmla="*/ 2147483646 h 609"/>
                  <a:gd name="T52" fmla="*/ 2147483646 w 404"/>
                  <a:gd name="T53" fmla="*/ 2147483646 h 609"/>
                  <a:gd name="T54" fmla="*/ 2147483646 w 404"/>
                  <a:gd name="T55" fmla="*/ 2147483646 h 609"/>
                  <a:gd name="T56" fmla="*/ 2147483646 w 404"/>
                  <a:gd name="T57" fmla="*/ 2147483646 h 609"/>
                  <a:gd name="T58" fmla="*/ 2147483646 w 404"/>
                  <a:gd name="T59" fmla="*/ 2147483646 h 609"/>
                  <a:gd name="T60" fmla="*/ 2147483646 w 404"/>
                  <a:gd name="T61" fmla="*/ 2147483646 h 609"/>
                  <a:gd name="T62" fmla="*/ 2147483646 w 404"/>
                  <a:gd name="T63" fmla="*/ 2147483646 h 609"/>
                  <a:gd name="T64" fmla="*/ 2147483646 w 404"/>
                  <a:gd name="T65" fmla="*/ 2147483646 h 609"/>
                  <a:gd name="T66" fmla="*/ 2147483646 w 404"/>
                  <a:gd name="T67" fmla="*/ 2147483646 h 609"/>
                  <a:gd name="T68" fmla="*/ 2147483646 w 404"/>
                  <a:gd name="T69" fmla="*/ 2147483646 h 609"/>
                  <a:gd name="T70" fmla="*/ 2147483646 w 404"/>
                  <a:gd name="T71" fmla="*/ 2147483646 h 609"/>
                  <a:gd name="T72" fmla="*/ 2147483646 w 404"/>
                  <a:gd name="T73" fmla="*/ 2147483646 h 609"/>
                  <a:gd name="T74" fmla="*/ 2147483646 w 404"/>
                  <a:gd name="T75" fmla="*/ 2147483646 h 609"/>
                  <a:gd name="T76" fmla="*/ 2147483646 w 404"/>
                  <a:gd name="T77" fmla="*/ 2147483646 h 609"/>
                  <a:gd name="T78" fmla="*/ 2147483646 w 404"/>
                  <a:gd name="T79" fmla="*/ 2147483646 h 609"/>
                  <a:gd name="T80" fmla="*/ 2147483646 w 404"/>
                  <a:gd name="T81" fmla="*/ 2147483646 h 609"/>
                  <a:gd name="T82" fmla="*/ 2147483646 w 404"/>
                  <a:gd name="T83" fmla="*/ 2147483646 h 609"/>
                  <a:gd name="T84" fmla="*/ 2147483646 w 404"/>
                  <a:gd name="T85" fmla="*/ 2147483646 h 609"/>
                  <a:gd name="T86" fmla="*/ 2147483646 w 404"/>
                  <a:gd name="T87" fmla="*/ 2147483646 h 609"/>
                  <a:gd name="T88" fmla="*/ 2147483646 w 404"/>
                  <a:gd name="T89" fmla="*/ 2147483646 h 609"/>
                  <a:gd name="T90" fmla="*/ 2147483646 w 404"/>
                  <a:gd name="T91" fmla="*/ 2147483646 h 609"/>
                  <a:gd name="T92" fmla="*/ 2147483646 w 404"/>
                  <a:gd name="T93" fmla="*/ 2147483646 h 609"/>
                  <a:gd name="T94" fmla="*/ 2147483646 w 404"/>
                  <a:gd name="T95" fmla="*/ 2147483646 h 609"/>
                  <a:gd name="T96" fmla="*/ 2147483646 w 404"/>
                  <a:gd name="T97" fmla="*/ 2147483646 h 609"/>
                  <a:gd name="T98" fmla="*/ 2147483646 w 404"/>
                  <a:gd name="T99" fmla="*/ 2147483646 h 609"/>
                  <a:gd name="T100" fmla="*/ 2147483646 w 404"/>
                  <a:gd name="T101" fmla="*/ 2147483646 h 609"/>
                  <a:gd name="T102" fmla="*/ 2147483646 w 404"/>
                  <a:gd name="T103" fmla="*/ 2147483646 h 609"/>
                  <a:gd name="T104" fmla="*/ 2147483646 w 404"/>
                  <a:gd name="T105" fmla="*/ 2147483646 h 609"/>
                  <a:gd name="T106" fmla="*/ 2147483646 w 404"/>
                  <a:gd name="T107" fmla="*/ 2147483646 h 609"/>
                  <a:gd name="T108" fmla="*/ 2147483646 w 404"/>
                  <a:gd name="T109" fmla="*/ 2147483646 h 6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4" h="609">
                    <a:moveTo>
                      <a:pt x="404" y="430"/>
                    </a:moveTo>
                    <a:lnTo>
                      <a:pt x="402" y="461"/>
                    </a:lnTo>
                    <a:lnTo>
                      <a:pt x="395" y="488"/>
                    </a:lnTo>
                    <a:lnTo>
                      <a:pt x="385" y="514"/>
                    </a:lnTo>
                    <a:lnTo>
                      <a:pt x="369" y="537"/>
                    </a:lnTo>
                    <a:lnTo>
                      <a:pt x="348" y="556"/>
                    </a:lnTo>
                    <a:lnTo>
                      <a:pt x="324" y="575"/>
                    </a:lnTo>
                    <a:lnTo>
                      <a:pt x="296" y="588"/>
                    </a:lnTo>
                    <a:lnTo>
                      <a:pt x="265" y="598"/>
                    </a:lnTo>
                    <a:lnTo>
                      <a:pt x="230" y="605"/>
                    </a:lnTo>
                    <a:lnTo>
                      <a:pt x="192" y="609"/>
                    </a:lnTo>
                    <a:lnTo>
                      <a:pt x="148" y="606"/>
                    </a:lnTo>
                    <a:lnTo>
                      <a:pt x="104" y="597"/>
                    </a:lnTo>
                    <a:lnTo>
                      <a:pt x="64" y="582"/>
                    </a:lnTo>
                    <a:lnTo>
                      <a:pt x="36" y="565"/>
                    </a:lnTo>
                    <a:lnTo>
                      <a:pt x="15" y="547"/>
                    </a:lnTo>
                    <a:lnTo>
                      <a:pt x="4" y="526"/>
                    </a:lnTo>
                    <a:lnTo>
                      <a:pt x="0" y="504"/>
                    </a:lnTo>
                    <a:lnTo>
                      <a:pt x="1" y="491"/>
                    </a:lnTo>
                    <a:lnTo>
                      <a:pt x="4" y="479"/>
                    </a:lnTo>
                    <a:lnTo>
                      <a:pt x="15" y="458"/>
                    </a:lnTo>
                    <a:lnTo>
                      <a:pt x="34" y="440"/>
                    </a:lnTo>
                    <a:lnTo>
                      <a:pt x="59" y="424"/>
                    </a:lnTo>
                    <a:lnTo>
                      <a:pt x="87" y="412"/>
                    </a:lnTo>
                    <a:lnTo>
                      <a:pt x="120" y="403"/>
                    </a:lnTo>
                    <a:lnTo>
                      <a:pt x="154" y="400"/>
                    </a:lnTo>
                    <a:lnTo>
                      <a:pt x="125" y="387"/>
                    </a:lnTo>
                    <a:lnTo>
                      <a:pt x="101" y="370"/>
                    </a:lnTo>
                    <a:lnTo>
                      <a:pt x="78" y="349"/>
                    </a:lnTo>
                    <a:lnTo>
                      <a:pt x="60" y="324"/>
                    </a:lnTo>
                    <a:lnTo>
                      <a:pt x="47" y="298"/>
                    </a:lnTo>
                    <a:lnTo>
                      <a:pt x="36" y="269"/>
                    </a:lnTo>
                    <a:lnTo>
                      <a:pt x="31" y="239"/>
                    </a:lnTo>
                    <a:lnTo>
                      <a:pt x="29" y="205"/>
                    </a:lnTo>
                    <a:lnTo>
                      <a:pt x="32" y="167"/>
                    </a:lnTo>
                    <a:lnTo>
                      <a:pt x="44" y="132"/>
                    </a:lnTo>
                    <a:lnTo>
                      <a:pt x="63" y="97"/>
                    </a:lnTo>
                    <a:lnTo>
                      <a:pt x="87" y="67"/>
                    </a:lnTo>
                    <a:lnTo>
                      <a:pt x="115" y="45"/>
                    </a:lnTo>
                    <a:lnTo>
                      <a:pt x="142" y="27"/>
                    </a:lnTo>
                    <a:lnTo>
                      <a:pt x="171" y="14"/>
                    </a:lnTo>
                    <a:lnTo>
                      <a:pt x="203" y="6"/>
                    </a:lnTo>
                    <a:lnTo>
                      <a:pt x="231" y="2"/>
                    </a:lnTo>
                    <a:lnTo>
                      <a:pt x="260" y="0"/>
                    </a:lnTo>
                    <a:lnTo>
                      <a:pt x="298" y="2"/>
                    </a:lnTo>
                    <a:lnTo>
                      <a:pt x="332" y="7"/>
                    </a:lnTo>
                    <a:lnTo>
                      <a:pt x="364" y="16"/>
                    </a:lnTo>
                    <a:lnTo>
                      <a:pt x="391" y="27"/>
                    </a:lnTo>
                    <a:lnTo>
                      <a:pt x="394" y="104"/>
                    </a:lnTo>
                    <a:lnTo>
                      <a:pt x="373" y="104"/>
                    </a:lnTo>
                    <a:lnTo>
                      <a:pt x="364" y="79"/>
                    </a:lnTo>
                    <a:lnTo>
                      <a:pt x="349" y="59"/>
                    </a:lnTo>
                    <a:lnTo>
                      <a:pt x="331" y="44"/>
                    </a:lnTo>
                    <a:lnTo>
                      <a:pt x="309" y="33"/>
                    </a:lnTo>
                    <a:lnTo>
                      <a:pt x="282" y="25"/>
                    </a:lnTo>
                    <a:lnTo>
                      <a:pt x="251" y="23"/>
                    </a:lnTo>
                    <a:lnTo>
                      <a:pt x="217" y="25"/>
                    </a:lnTo>
                    <a:lnTo>
                      <a:pt x="187" y="35"/>
                    </a:lnTo>
                    <a:lnTo>
                      <a:pt x="159" y="49"/>
                    </a:lnTo>
                    <a:lnTo>
                      <a:pt x="136" y="70"/>
                    </a:lnTo>
                    <a:lnTo>
                      <a:pt x="119" y="91"/>
                    </a:lnTo>
                    <a:lnTo>
                      <a:pt x="107" y="116"/>
                    </a:lnTo>
                    <a:lnTo>
                      <a:pt x="98" y="142"/>
                    </a:lnTo>
                    <a:lnTo>
                      <a:pt x="94" y="172"/>
                    </a:lnTo>
                    <a:lnTo>
                      <a:pt x="94" y="205"/>
                    </a:lnTo>
                    <a:lnTo>
                      <a:pt x="99" y="243"/>
                    </a:lnTo>
                    <a:lnTo>
                      <a:pt x="110" y="278"/>
                    </a:lnTo>
                    <a:lnTo>
                      <a:pt x="125" y="310"/>
                    </a:lnTo>
                    <a:lnTo>
                      <a:pt x="145" y="337"/>
                    </a:lnTo>
                    <a:lnTo>
                      <a:pt x="166" y="357"/>
                    </a:lnTo>
                    <a:lnTo>
                      <a:pt x="188" y="371"/>
                    </a:lnTo>
                    <a:lnTo>
                      <a:pt x="214" y="382"/>
                    </a:lnTo>
                    <a:lnTo>
                      <a:pt x="243" y="388"/>
                    </a:lnTo>
                    <a:lnTo>
                      <a:pt x="273" y="391"/>
                    </a:lnTo>
                    <a:lnTo>
                      <a:pt x="301" y="387"/>
                    </a:lnTo>
                    <a:lnTo>
                      <a:pt x="328" y="378"/>
                    </a:lnTo>
                    <a:lnTo>
                      <a:pt x="356" y="362"/>
                    </a:lnTo>
                    <a:lnTo>
                      <a:pt x="383" y="341"/>
                    </a:lnTo>
                    <a:lnTo>
                      <a:pt x="404" y="341"/>
                    </a:lnTo>
                    <a:lnTo>
                      <a:pt x="404" y="430"/>
                    </a:lnTo>
                    <a:close/>
                    <a:moveTo>
                      <a:pt x="339" y="455"/>
                    </a:moveTo>
                    <a:lnTo>
                      <a:pt x="339" y="407"/>
                    </a:lnTo>
                    <a:lnTo>
                      <a:pt x="323" y="415"/>
                    </a:lnTo>
                    <a:lnTo>
                      <a:pt x="298" y="419"/>
                    </a:lnTo>
                    <a:lnTo>
                      <a:pt x="268" y="421"/>
                    </a:lnTo>
                    <a:lnTo>
                      <a:pt x="230" y="421"/>
                    </a:lnTo>
                    <a:lnTo>
                      <a:pt x="193" y="421"/>
                    </a:lnTo>
                    <a:lnTo>
                      <a:pt x="158" y="426"/>
                    </a:lnTo>
                    <a:lnTo>
                      <a:pt x="124" y="436"/>
                    </a:lnTo>
                    <a:lnTo>
                      <a:pt x="102" y="446"/>
                    </a:lnTo>
                    <a:lnTo>
                      <a:pt x="83" y="457"/>
                    </a:lnTo>
                    <a:lnTo>
                      <a:pt x="72" y="468"/>
                    </a:lnTo>
                    <a:lnTo>
                      <a:pt x="64" y="482"/>
                    </a:lnTo>
                    <a:lnTo>
                      <a:pt x="63" y="491"/>
                    </a:lnTo>
                    <a:lnTo>
                      <a:pt x="61" y="500"/>
                    </a:lnTo>
                    <a:lnTo>
                      <a:pt x="64" y="517"/>
                    </a:lnTo>
                    <a:lnTo>
                      <a:pt x="73" y="533"/>
                    </a:lnTo>
                    <a:lnTo>
                      <a:pt x="89" y="546"/>
                    </a:lnTo>
                    <a:lnTo>
                      <a:pt x="111" y="558"/>
                    </a:lnTo>
                    <a:lnTo>
                      <a:pt x="141" y="567"/>
                    </a:lnTo>
                    <a:lnTo>
                      <a:pt x="175" y="572"/>
                    </a:lnTo>
                    <a:lnTo>
                      <a:pt x="212" y="573"/>
                    </a:lnTo>
                    <a:lnTo>
                      <a:pt x="241" y="569"/>
                    </a:lnTo>
                    <a:lnTo>
                      <a:pt x="265" y="563"/>
                    </a:lnTo>
                    <a:lnTo>
                      <a:pt x="288" y="552"/>
                    </a:lnTo>
                    <a:lnTo>
                      <a:pt x="306" y="539"/>
                    </a:lnTo>
                    <a:lnTo>
                      <a:pt x="320" y="523"/>
                    </a:lnTo>
                    <a:lnTo>
                      <a:pt x="331" y="504"/>
                    </a:lnTo>
                    <a:lnTo>
                      <a:pt x="337" y="482"/>
                    </a:lnTo>
                    <a:lnTo>
                      <a:pt x="339" y="455"/>
                    </a:lnTo>
                    <a:close/>
                  </a:path>
                </a:pathLst>
              </a:custGeom>
              <a:solidFill>
                <a:srgbClr val="FF6600"/>
              </a:solidFill>
              <a:ln w="0">
                <a:solidFill>
                  <a:srgbClr val="FFFFFF"/>
                </a:solidFill>
                <a:prstDash val="solid"/>
                <a:round/>
                <a:headEnd/>
                <a:tailEnd/>
              </a:ln>
            </p:spPr>
            <p:txBody>
              <a:bodyPr/>
              <a:lstStyle/>
              <a:p>
                <a:endParaRPr lang="es-ES"/>
              </a:p>
            </p:txBody>
          </p:sp>
          <p:sp>
            <p:nvSpPr>
              <p:cNvPr id="77" name="Freeform 44"/>
              <p:cNvSpPr>
                <a:spLocks/>
              </p:cNvSpPr>
              <p:nvPr/>
            </p:nvSpPr>
            <p:spPr bwMode="auto">
              <a:xfrm>
                <a:off x="3730626" y="278727"/>
                <a:ext cx="484188" cy="838200"/>
              </a:xfrm>
              <a:custGeom>
                <a:avLst/>
                <a:gdLst>
                  <a:gd name="T0" fmla="*/ 0 w 305"/>
                  <a:gd name="T1" fmla="*/ 2147483646 h 528"/>
                  <a:gd name="T2" fmla="*/ 2147483646 w 305"/>
                  <a:gd name="T3" fmla="*/ 2147483646 h 528"/>
                  <a:gd name="T4" fmla="*/ 2147483646 w 305"/>
                  <a:gd name="T5" fmla="*/ 2147483646 h 528"/>
                  <a:gd name="T6" fmla="*/ 2147483646 w 305"/>
                  <a:gd name="T7" fmla="*/ 2147483646 h 528"/>
                  <a:gd name="T8" fmla="*/ 2147483646 w 305"/>
                  <a:gd name="T9" fmla="*/ 2147483646 h 528"/>
                  <a:gd name="T10" fmla="*/ 2147483646 w 305"/>
                  <a:gd name="T11" fmla="*/ 2147483646 h 528"/>
                  <a:gd name="T12" fmla="*/ 2147483646 w 305"/>
                  <a:gd name="T13" fmla="*/ 2147483646 h 528"/>
                  <a:gd name="T14" fmla="*/ 2147483646 w 305"/>
                  <a:gd name="T15" fmla="*/ 2147483646 h 528"/>
                  <a:gd name="T16" fmla="*/ 2147483646 w 305"/>
                  <a:gd name="T17" fmla="*/ 2147483646 h 528"/>
                  <a:gd name="T18" fmla="*/ 2147483646 w 305"/>
                  <a:gd name="T19" fmla="*/ 2147483646 h 528"/>
                  <a:gd name="T20" fmla="*/ 2147483646 w 305"/>
                  <a:gd name="T21" fmla="*/ 2147483646 h 528"/>
                  <a:gd name="T22" fmla="*/ 2147483646 w 305"/>
                  <a:gd name="T23" fmla="*/ 2147483646 h 528"/>
                  <a:gd name="T24" fmla="*/ 2147483646 w 305"/>
                  <a:gd name="T25" fmla="*/ 2147483646 h 528"/>
                  <a:gd name="T26" fmla="*/ 2147483646 w 305"/>
                  <a:gd name="T27" fmla="*/ 2147483646 h 528"/>
                  <a:gd name="T28" fmla="*/ 2147483646 w 305"/>
                  <a:gd name="T29" fmla="*/ 2147483646 h 528"/>
                  <a:gd name="T30" fmla="*/ 2147483646 w 305"/>
                  <a:gd name="T31" fmla="*/ 2147483646 h 528"/>
                  <a:gd name="T32" fmla="*/ 2147483646 w 305"/>
                  <a:gd name="T33" fmla="*/ 2147483646 h 528"/>
                  <a:gd name="T34" fmla="*/ 2147483646 w 305"/>
                  <a:gd name="T35" fmla="*/ 2147483646 h 528"/>
                  <a:gd name="T36" fmla="*/ 2147483646 w 305"/>
                  <a:gd name="T37" fmla="*/ 2147483646 h 528"/>
                  <a:gd name="T38" fmla="*/ 2147483646 w 305"/>
                  <a:gd name="T39" fmla="*/ 2147483646 h 528"/>
                  <a:gd name="T40" fmla="*/ 2147483646 w 305"/>
                  <a:gd name="T41" fmla="*/ 2147483646 h 528"/>
                  <a:gd name="T42" fmla="*/ 2147483646 w 305"/>
                  <a:gd name="T43" fmla="*/ 2147483646 h 528"/>
                  <a:gd name="T44" fmla="*/ 2147483646 w 305"/>
                  <a:gd name="T45" fmla="*/ 2147483646 h 528"/>
                  <a:gd name="T46" fmla="*/ 2147483646 w 305"/>
                  <a:gd name="T47" fmla="*/ 2147483646 h 528"/>
                  <a:gd name="T48" fmla="*/ 2147483646 w 305"/>
                  <a:gd name="T49" fmla="*/ 2147483646 h 528"/>
                  <a:gd name="T50" fmla="*/ 2147483646 w 305"/>
                  <a:gd name="T51" fmla="*/ 2147483646 h 528"/>
                  <a:gd name="T52" fmla="*/ 2147483646 w 305"/>
                  <a:gd name="T53" fmla="*/ 2147483646 h 528"/>
                  <a:gd name="T54" fmla="*/ 2147483646 w 305"/>
                  <a:gd name="T55" fmla="*/ 2147483646 h 528"/>
                  <a:gd name="T56" fmla="*/ 2147483646 w 305"/>
                  <a:gd name="T57" fmla="*/ 2147483646 h 528"/>
                  <a:gd name="T58" fmla="*/ 2147483646 w 305"/>
                  <a:gd name="T59" fmla="*/ 2147483646 h 528"/>
                  <a:gd name="T60" fmla="*/ 2147483646 w 305"/>
                  <a:gd name="T61" fmla="*/ 2147483646 h 528"/>
                  <a:gd name="T62" fmla="*/ 2147483646 w 305"/>
                  <a:gd name="T63" fmla="*/ 2147483646 h 528"/>
                  <a:gd name="T64" fmla="*/ 2147483646 w 305"/>
                  <a:gd name="T65" fmla="*/ 2147483646 h 528"/>
                  <a:gd name="T66" fmla="*/ 2147483646 w 305"/>
                  <a:gd name="T67" fmla="*/ 2147483646 h 528"/>
                  <a:gd name="T68" fmla="*/ 2147483646 w 305"/>
                  <a:gd name="T69" fmla="*/ 0 h 528"/>
                  <a:gd name="T70" fmla="*/ 2147483646 w 305"/>
                  <a:gd name="T71" fmla="*/ 0 h 528"/>
                  <a:gd name="T72" fmla="*/ 2147483646 w 305"/>
                  <a:gd name="T73" fmla="*/ 2147483646 h 528"/>
                  <a:gd name="T74" fmla="*/ 2147483646 w 305"/>
                  <a:gd name="T75" fmla="*/ 2147483646 h 528"/>
                  <a:gd name="T76" fmla="*/ 2147483646 w 305"/>
                  <a:gd name="T77" fmla="*/ 2147483646 h 528"/>
                  <a:gd name="T78" fmla="*/ 2147483646 w 305"/>
                  <a:gd name="T79" fmla="*/ 2147483646 h 528"/>
                  <a:gd name="T80" fmla="*/ 2147483646 w 305"/>
                  <a:gd name="T81" fmla="*/ 2147483646 h 528"/>
                  <a:gd name="T82" fmla="*/ 2147483646 w 305"/>
                  <a:gd name="T83" fmla="*/ 2147483646 h 528"/>
                  <a:gd name="T84" fmla="*/ 2147483646 w 305"/>
                  <a:gd name="T85" fmla="*/ 2147483646 h 528"/>
                  <a:gd name="T86" fmla="*/ 2147483646 w 305"/>
                  <a:gd name="T87" fmla="*/ 2147483646 h 528"/>
                  <a:gd name="T88" fmla="*/ 2147483646 w 305"/>
                  <a:gd name="T89" fmla="*/ 2147483646 h 528"/>
                  <a:gd name="T90" fmla="*/ 2147483646 w 305"/>
                  <a:gd name="T91" fmla="*/ 2147483646 h 528"/>
                  <a:gd name="T92" fmla="*/ 2147483646 w 305"/>
                  <a:gd name="T93" fmla="*/ 2147483646 h 528"/>
                  <a:gd name="T94" fmla="*/ 2147483646 w 305"/>
                  <a:gd name="T95" fmla="*/ 2147483646 h 528"/>
                  <a:gd name="T96" fmla="*/ 2147483646 w 305"/>
                  <a:gd name="T97" fmla="*/ 2147483646 h 528"/>
                  <a:gd name="T98" fmla="*/ 2147483646 w 305"/>
                  <a:gd name="T99" fmla="*/ 2147483646 h 528"/>
                  <a:gd name="T100" fmla="*/ 2147483646 w 305"/>
                  <a:gd name="T101" fmla="*/ 2147483646 h 528"/>
                  <a:gd name="T102" fmla="*/ 2147483646 w 305"/>
                  <a:gd name="T103" fmla="*/ 2147483646 h 528"/>
                  <a:gd name="T104" fmla="*/ 2147483646 w 305"/>
                  <a:gd name="T105" fmla="*/ 2147483646 h 528"/>
                  <a:gd name="T106" fmla="*/ 2147483646 w 305"/>
                  <a:gd name="T107" fmla="*/ 2147483646 h 528"/>
                  <a:gd name="T108" fmla="*/ 2147483646 w 305"/>
                  <a:gd name="T109" fmla="*/ 2147483646 h 528"/>
                  <a:gd name="T110" fmla="*/ 2147483646 w 305"/>
                  <a:gd name="T111" fmla="*/ 2147483646 h 528"/>
                  <a:gd name="T112" fmla="*/ 2147483646 w 305"/>
                  <a:gd name="T113" fmla="*/ 2147483646 h 528"/>
                  <a:gd name="T114" fmla="*/ 2147483646 w 305"/>
                  <a:gd name="T115" fmla="*/ 2147483646 h 528"/>
                  <a:gd name="T116" fmla="*/ 2147483646 w 305"/>
                  <a:gd name="T117" fmla="*/ 2147483646 h 528"/>
                  <a:gd name="T118" fmla="*/ 0 w 305"/>
                  <a:gd name="T119" fmla="*/ 2147483646 h 5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5" h="528">
                    <a:moveTo>
                      <a:pt x="0" y="404"/>
                    </a:moveTo>
                    <a:lnTo>
                      <a:pt x="1" y="372"/>
                    </a:lnTo>
                    <a:lnTo>
                      <a:pt x="12" y="342"/>
                    </a:lnTo>
                    <a:lnTo>
                      <a:pt x="32" y="313"/>
                    </a:lnTo>
                    <a:lnTo>
                      <a:pt x="52" y="293"/>
                    </a:lnTo>
                    <a:lnTo>
                      <a:pt x="73" y="279"/>
                    </a:lnTo>
                    <a:lnTo>
                      <a:pt x="96" y="270"/>
                    </a:lnTo>
                    <a:lnTo>
                      <a:pt x="121" y="265"/>
                    </a:lnTo>
                    <a:lnTo>
                      <a:pt x="145" y="263"/>
                    </a:lnTo>
                    <a:lnTo>
                      <a:pt x="168" y="266"/>
                    </a:lnTo>
                    <a:lnTo>
                      <a:pt x="168" y="284"/>
                    </a:lnTo>
                    <a:lnTo>
                      <a:pt x="144" y="286"/>
                    </a:lnTo>
                    <a:lnTo>
                      <a:pt x="124" y="291"/>
                    </a:lnTo>
                    <a:lnTo>
                      <a:pt x="106" y="300"/>
                    </a:lnTo>
                    <a:lnTo>
                      <a:pt x="90" y="314"/>
                    </a:lnTo>
                    <a:lnTo>
                      <a:pt x="79" y="331"/>
                    </a:lnTo>
                    <a:lnTo>
                      <a:pt x="70" y="351"/>
                    </a:lnTo>
                    <a:lnTo>
                      <a:pt x="64" y="373"/>
                    </a:lnTo>
                    <a:lnTo>
                      <a:pt x="63" y="397"/>
                    </a:lnTo>
                    <a:lnTo>
                      <a:pt x="66" y="421"/>
                    </a:lnTo>
                    <a:lnTo>
                      <a:pt x="72" y="440"/>
                    </a:lnTo>
                    <a:lnTo>
                      <a:pt x="83" y="460"/>
                    </a:lnTo>
                    <a:lnTo>
                      <a:pt x="97" y="477"/>
                    </a:lnTo>
                    <a:lnTo>
                      <a:pt x="118" y="493"/>
                    </a:lnTo>
                    <a:lnTo>
                      <a:pt x="140" y="502"/>
                    </a:lnTo>
                    <a:lnTo>
                      <a:pt x="165" y="507"/>
                    </a:lnTo>
                    <a:lnTo>
                      <a:pt x="193" y="507"/>
                    </a:lnTo>
                    <a:lnTo>
                      <a:pt x="193" y="80"/>
                    </a:lnTo>
                    <a:lnTo>
                      <a:pt x="191" y="59"/>
                    </a:lnTo>
                    <a:lnTo>
                      <a:pt x="189" y="43"/>
                    </a:lnTo>
                    <a:lnTo>
                      <a:pt x="183" y="33"/>
                    </a:lnTo>
                    <a:lnTo>
                      <a:pt x="174" y="25"/>
                    </a:lnTo>
                    <a:lnTo>
                      <a:pt x="159" y="21"/>
                    </a:lnTo>
                    <a:lnTo>
                      <a:pt x="138" y="20"/>
                    </a:lnTo>
                    <a:lnTo>
                      <a:pt x="138" y="0"/>
                    </a:lnTo>
                    <a:lnTo>
                      <a:pt x="305" y="0"/>
                    </a:lnTo>
                    <a:lnTo>
                      <a:pt x="305" y="20"/>
                    </a:lnTo>
                    <a:lnTo>
                      <a:pt x="284" y="21"/>
                    </a:lnTo>
                    <a:lnTo>
                      <a:pt x="268" y="25"/>
                    </a:lnTo>
                    <a:lnTo>
                      <a:pt x="261" y="30"/>
                    </a:lnTo>
                    <a:lnTo>
                      <a:pt x="257" y="41"/>
                    </a:lnTo>
                    <a:lnTo>
                      <a:pt x="253" y="58"/>
                    </a:lnTo>
                    <a:lnTo>
                      <a:pt x="253" y="80"/>
                    </a:lnTo>
                    <a:lnTo>
                      <a:pt x="253" y="464"/>
                    </a:lnTo>
                    <a:lnTo>
                      <a:pt x="253" y="482"/>
                    </a:lnTo>
                    <a:lnTo>
                      <a:pt x="257" y="495"/>
                    </a:lnTo>
                    <a:lnTo>
                      <a:pt x="261" y="503"/>
                    </a:lnTo>
                    <a:lnTo>
                      <a:pt x="270" y="507"/>
                    </a:lnTo>
                    <a:lnTo>
                      <a:pt x="283" y="510"/>
                    </a:lnTo>
                    <a:lnTo>
                      <a:pt x="303" y="511"/>
                    </a:lnTo>
                    <a:lnTo>
                      <a:pt x="303" y="528"/>
                    </a:lnTo>
                    <a:lnTo>
                      <a:pt x="186" y="528"/>
                    </a:lnTo>
                    <a:lnTo>
                      <a:pt x="145" y="527"/>
                    </a:lnTo>
                    <a:lnTo>
                      <a:pt x="109" y="522"/>
                    </a:lnTo>
                    <a:lnTo>
                      <a:pt x="79" y="512"/>
                    </a:lnTo>
                    <a:lnTo>
                      <a:pt x="52" y="499"/>
                    </a:lnTo>
                    <a:lnTo>
                      <a:pt x="32" y="481"/>
                    </a:lnTo>
                    <a:lnTo>
                      <a:pt x="16" y="460"/>
                    </a:lnTo>
                    <a:lnTo>
                      <a:pt x="5" y="434"/>
                    </a:lnTo>
                    <a:lnTo>
                      <a:pt x="0" y="404"/>
                    </a:lnTo>
                    <a:close/>
                  </a:path>
                </a:pathLst>
              </a:custGeom>
              <a:solidFill>
                <a:srgbClr val="008000"/>
              </a:solidFill>
              <a:ln w="0">
                <a:solidFill>
                  <a:schemeClr val="bg1"/>
                </a:solidFill>
                <a:prstDash val="solid"/>
                <a:round/>
                <a:headEnd/>
                <a:tailEnd/>
              </a:ln>
            </p:spPr>
            <p:txBody>
              <a:bodyPr/>
              <a:lstStyle/>
              <a:p>
                <a:endParaRPr lang="es-ES"/>
              </a:p>
            </p:txBody>
          </p:sp>
        </p:grpSp>
      </p:grpSp>
      <p:pic>
        <p:nvPicPr>
          <p:cNvPr id="79" name="Picture 119" descr="C:\Users\Ana Crespo\Documents\SGE-JuntaDirectiva\SGENewMilestone\LogoSGE Antiguo Nuevo\Logo ganador\Logos en JPG o TIFF\Logo SGE 3D sobre fondo blanc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06" y="5367203"/>
            <a:ext cx="1318945" cy="7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63" descr="logo_AEPECT_20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24383" y="5602613"/>
            <a:ext cx="712517" cy="7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 Box 83"/>
          <p:cNvSpPr txBox="1">
            <a:spLocks noChangeArrowheads="1"/>
          </p:cNvSpPr>
          <p:nvPr/>
        </p:nvSpPr>
        <p:spPr bwMode="auto">
          <a:xfrm>
            <a:off x="1519701" y="7013926"/>
            <a:ext cx="30162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ES" altLang="es-ES" sz="500" b="1" dirty="0">
                <a:solidFill>
                  <a:schemeClr val="bg1"/>
                </a:solidFill>
                <a:latin typeface="Arial Narrow" panose="020B0606020202030204" pitchFamily="34" charset="0"/>
              </a:rPr>
              <a:t>Financiado por la Fundación Española para la Ciencia y la Tecnología–Ministerio de Economía y Competitividad</a:t>
            </a:r>
          </a:p>
        </p:txBody>
      </p:sp>
      <p:pic>
        <p:nvPicPr>
          <p:cNvPr id="43" name="Picture 2"/>
          <p:cNvPicPr>
            <a:picLocks noChangeAspect="1" noChangeArrowheads="1"/>
          </p:cNvPicPr>
          <p:nvPr/>
        </p:nvPicPr>
        <p:blipFill>
          <a:blip r:embed="rId10" cstate="print"/>
          <a:srcRect/>
          <a:stretch>
            <a:fillRect/>
          </a:stretch>
        </p:blipFill>
        <p:spPr bwMode="auto">
          <a:xfrm>
            <a:off x="9015040" y="6385920"/>
            <a:ext cx="1183029" cy="741600"/>
          </a:xfrm>
          <a:prstGeom prst="rect">
            <a:avLst/>
          </a:prstGeom>
          <a:noFill/>
          <a:ln w="9525">
            <a:noFill/>
            <a:miter lim="800000"/>
            <a:headEnd/>
            <a:tailEnd/>
          </a:ln>
          <a:effectLst/>
        </p:spPr>
      </p:pic>
      <p:grpSp>
        <p:nvGrpSpPr>
          <p:cNvPr id="7" name="36 Grupo"/>
          <p:cNvGrpSpPr/>
          <p:nvPr/>
        </p:nvGrpSpPr>
        <p:grpSpPr>
          <a:xfrm>
            <a:off x="7183313" y="6382039"/>
            <a:ext cx="1224136" cy="741599"/>
            <a:chOff x="2500497" y="2996953"/>
            <a:chExt cx="1417527" cy="816512"/>
          </a:xfrm>
        </p:grpSpPr>
        <p:sp>
          <p:nvSpPr>
            <p:cNvPr id="53" name="Rectangle 3"/>
            <p:cNvSpPr>
              <a:spLocks noChangeArrowheads="1"/>
            </p:cNvSpPr>
            <p:nvPr/>
          </p:nvSpPr>
          <p:spPr bwMode="auto">
            <a:xfrm>
              <a:off x="2500497" y="3456327"/>
              <a:ext cx="1414799" cy="357138"/>
            </a:xfrm>
            <a:prstGeom prst="rect">
              <a:avLst/>
            </a:prstGeom>
            <a:solidFill>
              <a:schemeClr val="bg1"/>
            </a:solidFill>
            <a:ln w="9525">
              <a:noFill/>
              <a:miter lim="800000"/>
              <a:headEnd/>
              <a:tailEnd/>
            </a:ln>
            <a:effectLst/>
          </p:spPr>
          <p:txBody>
            <a:bodyPr vert="horz" wrap="square" lIns="36000" tIns="72000" rIns="0" bIns="72000" numCol="1" anchor="ctr" anchorCtr="0" compatLnSpc="1">
              <a:prstTxWarp prst="textNoShape">
                <a:avLst/>
              </a:prstTxWarp>
              <a:noAutofit/>
            </a:bodyPr>
            <a:lstStyle/>
            <a:p>
              <a:pPr fontAlgn="base">
                <a:spcBef>
                  <a:spcPct val="0"/>
                </a:spcBef>
                <a:spcAft>
                  <a:spcPct val="0"/>
                </a:spcAft>
                <a:tabLst>
                  <a:tab pos="3374293" algn="l"/>
                  <a:tab pos="5533840" algn="l"/>
                </a:tabLst>
              </a:pPr>
              <a:r>
                <a:rPr lang="es-ES" sz="1100" b="1" dirty="0" smtClean="0">
                  <a:solidFill>
                    <a:schemeClr val="tx2"/>
                  </a:solidFill>
                  <a:latin typeface="Helvetica 55 Roman"/>
                  <a:ea typeface="Arial Unicode MS" pitchFamily="34" charset="-128"/>
                  <a:cs typeface="Arial Unicode MS" pitchFamily="34" charset="-128"/>
                </a:rPr>
                <a:t>Campus Bahía            de Algeciras</a:t>
              </a:r>
              <a:endParaRPr lang="es-ES" dirty="0" smtClean="0">
                <a:solidFill>
                  <a:schemeClr val="tx2"/>
                </a:solidFill>
                <a:latin typeface="Arial" pitchFamily="34" charset="0"/>
              </a:endParaRPr>
            </a:p>
          </p:txBody>
        </p:sp>
        <p:pic>
          <p:nvPicPr>
            <p:cNvPr id="54" name="53 Imagen" descr="uca_logo_encabezado_2002"/>
            <p:cNvPicPr/>
            <p:nvPr/>
          </p:nvPicPr>
          <p:blipFill>
            <a:blip r:embed="rId4" cstate="print"/>
            <a:srcRect r="41905" b="43529"/>
            <a:stretch>
              <a:fillRect/>
            </a:stretch>
          </p:blipFill>
          <p:spPr bwMode="auto">
            <a:xfrm>
              <a:off x="2500827" y="2996953"/>
              <a:ext cx="1414799" cy="481110"/>
            </a:xfrm>
            <a:prstGeom prst="rect">
              <a:avLst/>
            </a:prstGeom>
            <a:solidFill>
              <a:schemeClr val="bg1"/>
            </a:solidFill>
            <a:ln w="9525">
              <a:noFill/>
              <a:miter lim="800000"/>
              <a:headEnd/>
              <a:tailEnd/>
            </a:ln>
          </p:spPr>
        </p:pic>
        <p:cxnSp>
          <p:nvCxnSpPr>
            <p:cNvPr id="56" name="AutoShape 2"/>
            <p:cNvCxnSpPr>
              <a:cxnSpLocks noChangeShapeType="1"/>
            </p:cNvCxnSpPr>
            <p:nvPr/>
          </p:nvCxnSpPr>
          <p:spPr bwMode="auto">
            <a:xfrm>
              <a:off x="2503224" y="3429000"/>
              <a:ext cx="1414800" cy="0"/>
            </a:xfrm>
            <a:prstGeom prst="straightConnector1">
              <a:avLst/>
            </a:prstGeom>
            <a:solidFill>
              <a:schemeClr val="bg1"/>
            </a:solidFill>
            <a:ln w="9525">
              <a:solidFill>
                <a:srgbClr val="E36C0A"/>
              </a:solidFill>
              <a:round/>
              <a:headEnd/>
              <a:tailEnd/>
            </a:ln>
          </p:spPr>
        </p:cxnSp>
      </p:grpSp>
      <p:sp>
        <p:nvSpPr>
          <p:cNvPr id="7172" name="AutoShape 4" descr="https://webmerlin.uca.es/webmerlin/attachment.do?folder=INBOX&amp;uid=75449&amp;part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174" name="AutoShape 6" descr="https://webmerlin.uca.es/webmerlin/attachment.do?folder=INBOX&amp;uid=75449&amp;part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176" name="AutoShape 8" descr="https://webmerlin.uca.es/webmerlin/attachment.do?folder=INBOX&amp;uid=75449&amp;parte=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7177" name="Picture 9"/>
          <p:cNvPicPr>
            <a:picLocks noChangeArrowheads="1"/>
          </p:cNvPicPr>
          <p:nvPr/>
        </p:nvPicPr>
        <p:blipFill>
          <a:blip r:embed="rId11" cstate="print"/>
          <a:srcRect/>
          <a:stretch>
            <a:fillRect/>
          </a:stretch>
        </p:blipFill>
        <p:spPr bwMode="auto">
          <a:xfrm>
            <a:off x="9174135" y="5602299"/>
            <a:ext cx="1008000" cy="741600"/>
          </a:xfrm>
          <a:prstGeom prst="rect">
            <a:avLst/>
          </a:prstGeom>
          <a:noFill/>
          <a:ln w="9525">
            <a:noFill/>
            <a:miter lim="800000"/>
            <a:headEnd/>
            <a:tailEnd/>
          </a:ln>
          <a:effectLst/>
        </p:spPr>
      </p:pic>
      <p:pic>
        <p:nvPicPr>
          <p:cNvPr id="5" name="Imagen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41317" y="6382039"/>
            <a:ext cx="525138" cy="741600"/>
          </a:xfrm>
          <a:prstGeom prst="rect">
            <a:avLst/>
          </a:prstGeom>
          <a:solidFill>
            <a:schemeClr val="bg1"/>
          </a:solidFill>
        </p:spPr>
      </p:pic>
      <p:sp>
        <p:nvSpPr>
          <p:cNvPr id="58" name="57 CuadroTexto"/>
          <p:cNvSpPr txBox="1"/>
          <p:nvPr/>
        </p:nvSpPr>
        <p:spPr>
          <a:xfrm>
            <a:off x="5959178" y="6146638"/>
            <a:ext cx="2447132" cy="253916"/>
          </a:xfrm>
          <a:prstGeom prst="rect">
            <a:avLst/>
          </a:prstGeom>
          <a:noFill/>
        </p:spPr>
        <p:txBody>
          <a:bodyPr wrap="square" rtlCol="0">
            <a:spAutoFit/>
          </a:bodyPr>
          <a:lstStyle/>
          <a:p>
            <a:r>
              <a:rPr lang="es-ES" sz="1050" b="1" dirty="0" smtClean="0">
                <a:solidFill>
                  <a:srgbClr val="FFFF00"/>
                </a:solidFill>
              </a:rPr>
              <a:t>PATROCINAN Y/O COLABORAN</a:t>
            </a:r>
            <a:endParaRPr lang="es-ES" sz="1050" b="1" dirty="0">
              <a:solidFill>
                <a:srgbClr val="FFFF00"/>
              </a:solidFill>
            </a:endParaRPr>
          </a:p>
        </p:txBody>
      </p:sp>
    </p:spTree>
    <p:extLst>
      <p:ext uri="{BB962C8B-B14F-4D97-AF65-F5344CB8AC3E}">
        <p14:creationId xmlns:p14="http://schemas.microsoft.com/office/powerpoint/2010/main" val="3498801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81530" y="1607428"/>
            <a:ext cx="8950055" cy="5143118"/>
          </a:xfrm>
          <a:prstGeom prst="rect">
            <a:avLst/>
          </a:prstGeom>
          <a:blipFill>
            <a:blip r:embed="rId2" cstate="print"/>
            <a:tile tx="0" ty="0" sx="100000" sy="100000" flip="none" algn="tl"/>
          </a:blipFill>
          <a:ln w="22225">
            <a:solidFill>
              <a:srgbClr val="008000"/>
            </a:solidFill>
            <a:miter lim="800000"/>
            <a:headEnd/>
            <a:tailEnd/>
          </a:ln>
          <a:effectLst/>
        </p:spPr>
        <p:txBody>
          <a:bodyPr vert="horz" wrap="square" lIns="94659" tIns="47329" rIns="94659" bIns="47329" numCol="1" anchor="ctr" anchorCtr="0" compatLnSpc="1">
            <a:prstTxWarp prst="textNoShape">
              <a:avLst/>
            </a:prstTxWarp>
            <a:spAutoFit/>
          </a:bodyPr>
          <a:lstStyle/>
          <a:p>
            <a:pPr fontAlgn="base">
              <a:spcBef>
                <a:spcPct val="0"/>
              </a:spcBef>
              <a:spcAft>
                <a:spcPct val="0"/>
              </a:spcAft>
            </a:pPr>
            <a:r>
              <a:rPr lang="es-ES" sz="2000" b="1" i="1" dirty="0" err="1" smtClean="0">
                <a:solidFill>
                  <a:srgbClr val="008000"/>
                </a:solidFill>
                <a:latin typeface="Arial" pitchFamily="34" charset="0"/>
                <a:ea typeface="Calibri" pitchFamily="34" charset="0"/>
                <a:cs typeface="Arial" pitchFamily="34" charset="0"/>
              </a:rPr>
              <a:t>Geolodía</a:t>
            </a:r>
            <a:r>
              <a:rPr lang="es-ES" sz="2000" b="1" i="1" dirty="0" smtClean="0">
                <a:solidFill>
                  <a:srgbClr val="008000"/>
                </a:solidFill>
                <a:latin typeface="Arial" pitchFamily="34" charset="0"/>
                <a:ea typeface="Calibri" pitchFamily="34" charset="0"/>
                <a:cs typeface="Arial" pitchFamily="34" charset="0"/>
              </a:rPr>
              <a:t> 16, </a:t>
            </a:r>
            <a:r>
              <a:rPr lang="es-ES" sz="2000" b="1" dirty="0" smtClean="0">
                <a:solidFill>
                  <a:srgbClr val="008000"/>
                </a:solidFill>
                <a:latin typeface="Arial" pitchFamily="34" charset="0"/>
                <a:ea typeface="Calibri" pitchFamily="34" charset="0"/>
                <a:cs typeface="Arial" pitchFamily="34" charset="0"/>
              </a:rPr>
              <a:t>Provincia de Cádiz, </a:t>
            </a:r>
            <a:r>
              <a:rPr lang="es-ES" sz="1600" b="1" dirty="0" smtClean="0">
                <a:solidFill>
                  <a:schemeClr val="tx2"/>
                </a:solidFill>
                <a:latin typeface="Arial" pitchFamily="34" charset="0"/>
                <a:ea typeface="Calibri" pitchFamily="34" charset="0"/>
                <a:cs typeface="Arial" pitchFamily="34" charset="0"/>
              </a:rPr>
              <a:t>sábado 7 de mayo</a:t>
            </a:r>
            <a:endParaRPr lang="es-ES" sz="1400" b="1" dirty="0" smtClean="0">
              <a:solidFill>
                <a:schemeClr val="tx2"/>
              </a:solidFill>
              <a:latin typeface="Arial" pitchFamily="34" charset="0"/>
              <a:ea typeface="Calibri" pitchFamily="34" charset="0"/>
              <a:cs typeface="Arial" pitchFamily="34" charset="0"/>
            </a:endParaRPr>
          </a:p>
          <a:p>
            <a:pPr fontAlgn="base">
              <a:spcBef>
                <a:spcPct val="0"/>
              </a:spcBef>
              <a:spcAft>
                <a:spcPct val="0"/>
              </a:spcAft>
            </a:pPr>
            <a:endParaRPr lang="es-ES" sz="700" dirty="0" smtClean="0">
              <a:latin typeface="Arial" pitchFamily="34" charset="0"/>
            </a:endParaRPr>
          </a:p>
          <a:p>
            <a:pPr eaLnBrk="0" fontAlgn="base" hangingPunct="0">
              <a:spcBef>
                <a:spcPct val="0"/>
              </a:spcBef>
              <a:spcAft>
                <a:spcPct val="0"/>
              </a:spcAft>
            </a:pPr>
            <a:r>
              <a:rPr lang="es-ES" sz="1200" dirty="0" smtClean="0">
                <a:latin typeface="Arial" pitchFamily="34" charset="0"/>
                <a:ea typeface="Calibri" pitchFamily="34" charset="0"/>
                <a:cs typeface="Arial" pitchFamily="34" charset="0"/>
              </a:rPr>
              <a:t>Este año, el sábado 7 de mayo, se celebrará la sexta edición de </a:t>
            </a:r>
            <a:r>
              <a:rPr lang="es-ES" sz="1200" b="1" i="1" dirty="0" err="1" smtClean="0">
                <a:solidFill>
                  <a:srgbClr val="008000"/>
                </a:solidFill>
                <a:latin typeface="Arial" pitchFamily="34" charset="0"/>
                <a:ea typeface="Calibri" pitchFamily="34" charset="0"/>
                <a:cs typeface="Arial" pitchFamily="34" charset="0"/>
              </a:rPr>
              <a:t>Geolodía</a:t>
            </a:r>
            <a:r>
              <a:rPr lang="es-ES" sz="1200" i="1" dirty="0" smtClean="0">
                <a:latin typeface="Arial" pitchFamily="34" charset="0"/>
                <a:ea typeface="Calibri" pitchFamily="34" charset="0"/>
                <a:cs typeface="Arial" pitchFamily="34" charset="0"/>
              </a:rPr>
              <a:t> </a:t>
            </a:r>
            <a:r>
              <a:rPr lang="es-ES" sz="1200" dirty="0" smtClean="0">
                <a:latin typeface="Arial" pitchFamily="34" charset="0"/>
                <a:ea typeface="Calibri" pitchFamily="34" charset="0"/>
                <a:cs typeface="Arial" pitchFamily="34" charset="0"/>
              </a:rPr>
              <a:t>en la provincia de Cádiz. La excursión se presenta bajo el título “</a:t>
            </a:r>
            <a:r>
              <a:rPr lang="es-ES" sz="1400" b="1" dirty="0" smtClean="0">
                <a:solidFill>
                  <a:srgbClr val="C00000"/>
                </a:solidFill>
                <a:latin typeface="Arial" pitchFamily="34" charset="0"/>
                <a:ea typeface="Calibri" pitchFamily="34" charset="0"/>
                <a:cs typeface="Arial" pitchFamily="34" charset="0"/>
              </a:rPr>
              <a:t>Geología del Campo de Gibraltar”. </a:t>
            </a:r>
            <a:r>
              <a:rPr lang="es-ES" sz="1200" dirty="0" smtClean="0">
                <a:latin typeface="Arial" pitchFamily="34" charset="0"/>
                <a:ea typeface="Calibri" pitchFamily="34" charset="0"/>
                <a:cs typeface="Arial" pitchFamily="34" charset="0"/>
              </a:rPr>
              <a:t>En ella se pretende mostrar a un público lo más amplio posible las características geológicas de este sector de la provincia, los diferentes materiales que son la base de su paisaje, los procesos geológicos que han dado lugar a su emplazamiento en esta zona y la evolución que han sufrido hasta su configuración actual. </a:t>
            </a:r>
          </a:p>
          <a:p>
            <a:pPr eaLnBrk="0" fontAlgn="base" hangingPunct="0">
              <a:spcBef>
                <a:spcPct val="0"/>
              </a:spcBef>
              <a:spcAft>
                <a:spcPct val="0"/>
              </a:spcAft>
            </a:pPr>
            <a:endParaRPr lang="es-ES" sz="1100" dirty="0" smtClean="0">
              <a:latin typeface="Arial" pitchFamily="34" charset="0"/>
              <a:cs typeface="Arial" pitchFamily="34" charset="0"/>
            </a:endParaRPr>
          </a:p>
          <a:p>
            <a:pPr eaLnBrk="0" fontAlgn="base" hangingPunct="0">
              <a:spcBef>
                <a:spcPct val="0"/>
              </a:spcBef>
              <a:spcAft>
                <a:spcPct val="0"/>
              </a:spcAft>
            </a:pPr>
            <a:endParaRPr lang="es-ES" sz="700" dirty="0" smtClean="0">
              <a:latin typeface="Arial" pitchFamily="34" charset="0"/>
            </a:endParaRPr>
          </a:p>
          <a:p>
            <a:pPr eaLnBrk="0" fontAlgn="base" hangingPunct="0">
              <a:spcBef>
                <a:spcPct val="0"/>
              </a:spcBef>
              <a:spcAft>
                <a:spcPct val="0"/>
              </a:spcAft>
            </a:pPr>
            <a:r>
              <a:rPr lang="es-ES" sz="1100" b="1" i="1" dirty="0" smtClean="0">
                <a:solidFill>
                  <a:srgbClr val="008000"/>
                </a:solidFill>
                <a:latin typeface="Arial" pitchFamily="34" charset="0"/>
                <a:ea typeface="Calibri" pitchFamily="34" charset="0"/>
                <a:cs typeface="Arial" pitchFamily="34" charset="0"/>
              </a:rPr>
              <a:t>¿CÓMO APUNTARSE?</a:t>
            </a:r>
          </a:p>
          <a:p>
            <a:pPr eaLnBrk="0" fontAlgn="base" hangingPunct="0">
              <a:spcBef>
                <a:spcPct val="0"/>
              </a:spcBef>
              <a:spcAft>
                <a:spcPct val="0"/>
              </a:spcAft>
            </a:pPr>
            <a:endParaRPr lang="es-ES" sz="700" dirty="0" smtClean="0">
              <a:latin typeface="Arial" pitchFamily="34" charset="0"/>
            </a:endParaRPr>
          </a:p>
          <a:p>
            <a:pPr lvl="0" eaLnBrk="0" fontAlgn="base" hangingPunct="0">
              <a:spcBef>
                <a:spcPct val="0"/>
              </a:spcBef>
              <a:spcAft>
                <a:spcPct val="0"/>
              </a:spcAft>
            </a:pPr>
            <a:r>
              <a:rPr lang="es-ES" sz="1200" dirty="0" smtClean="0">
                <a:latin typeface="Arial" pitchFamily="34" charset="0"/>
                <a:ea typeface="Calibri" pitchFamily="34" charset="0"/>
                <a:cs typeface="Arial" pitchFamily="34" charset="0"/>
              </a:rPr>
              <a:t>La excursión es gratuita pero es necesario inscribirse ya que los autobuses que nos llevarán en nuestro itinerario tienen un número limitado de 70 plazas. </a:t>
            </a:r>
          </a:p>
          <a:p>
            <a:pPr lvl="0" eaLnBrk="0" fontAlgn="base" hangingPunct="0">
              <a:spcBef>
                <a:spcPct val="0"/>
              </a:spcBef>
              <a:spcAft>
                <a:spcPct val="0"/>
              </a:spcAft>
            </a:pPr>
            <a:endParaRPr lang="es-ES" sz="1200" dirty="0" smtClean="0">
              <a:latin typeface="Arial" pitchFamily="34" charset="0"/>
              <a:ea typeface="Calibri" pitchFamily="34" charset="0"/>
              <a:cs typeface="Arial" pitchFamily="34" charset="0"/>
            </a:endParaRPr>
          </a:p>
          <a:p>
            <a:pPr lvl="0" eaLnBrk="0" fontAlgn="base" hangingPunct="0">
              <a:spcBef>
                <a:spcPct val="0"/>
              </a:spcBef>
              <a:spcAft>
                <a:spcPct val="0"/>
              </a:spcAft>
            </a:pPr>
            <a:r>
              <a:rPr lang="es-ES" sz="1200" dirty="0" smtClean="0">
                <a:latin typeface="Arial" pitchFamily="34" charset="0"/>
                <a:ea typeface="Calibri" pitchFamily="34" charset="0"/>
                <a:cs typeface="Arial" pitchFamily="34" charset="0"/>
              </a:rPr>
              <a:t>La inscripción se realiza enviando un correo a la dirección geolodiacadiz@gmail.com con el nombre, un teléfono de contacto y, para facilitar la labor de la organización, sería aconsejable indicar también los siguientes datos:</a:t>
            </a:r>
          </a:p>
          <a:p>
            <a:pPr lvl="0" eaLnBrk="0" fontAlgn="base" hangingPunct="0">
              <a:spcBef>
                <a:spcPct val="0"/>
              </a:spcBef>
              <a:spcAft>
                <a:spcPct val="0"/>
              </a:spcAft>
            </a:pPr>
            <a:endParaRPr lang="es-ES" sz="1200" dirty="0" smtClean="0">
              <a:latin typeface="Arial" pitchFamily="34" charset="0"/>
              <a:ea typeface="Calibri" pitchFamily="34" charset="0"/>
              <a:cs typeface="Arial" pitchFamily="34" charset="0"/>
            </a:endParaRPr>
          </a:p>
          <a:p>
            <a:pPr lvl="0" eaLnBrk="0" fontAlgn="base" hangingPunct="0">
              <a:spcBef>
                <a:spcPct val="0"/>
              </a:spcBef>
              <a:spcAft>
                <a:spcPts val="600"/>
              </a:spcAft>
              <a:buFont typeface="Wingdings" pitchFamily="2" charset="2"/>
              <a:buChar char="ü"/>
            </a:pPr>
            <a:r>
              <a:rPr lang="es-ES" sz="1200" dirty="0" smtClean="0">
                <a:latin typeface="Arial" pitchFamily="34" charset="0"/>
                <a:ea typeface="Calibri" pitchFamily="34" charset="0"/>
                <a:cs typeface="Arial" pitchFamily="34" charset="0"/>
              </a:rPr>
              <a:t> e-mail</a:t>
            </a:r>
          </a:p>
          <a:p>
            <a:pPr lvl="0" eaLnBrk="0" fontAlgn="base" hangingPunct="0">
              <a:spcBef>
                <a:spcPct val="0"/>
              </a:spcBef>
              <a:spcAft>
                <a:spcPts val="600"/>
              </a:spcAft>
              <a:buFont typeface="Wingdings" pitchFamily="2" charset="2"/>
              <a:buChar char="ü"/>
            </a:pPr>
            <a:r>
              <a:rPr lang="es-ES" sz="1200" dirty="0" smtClean="0">
                <a:latin typeface="Arial" pitchFamily="34" charset="0"/>
                <a:ea typeface="Calibri" pitchFamily="34" charset="0"/>
                <a:cs typeface="Arial" pitchFamily="34" charset="0"/>
              </a:rPr>
              <a:t> Profesión</a:t>
            </a:r>
          </a:p>
          <a:p>
            <a:pPr lvl="0" eaLnBrk="0" fontAlgn="base" hangingPunct="0">
              <a:spcBef>
                <a:spcPct val="0"/>
              </a:spcBef>
              <a:spcAft>
                <a:spcPts val="600"/>
              </a:spcAft>
              <a:buFont typeface="Wingdings" pitchFamily="2" charset="2"/>
              <a:buChar char="ü"/>
            </a:pPr>
            <a:r>
              <a:rPr lang="es-ES" sz="1200" dirty="0" smtClean="0">
                <a:latin typeface="Arial" pitchFamily="34" charset="0"/>
                <a:ea typeface="Calibri" pitchFamily="34" charset="0"/>
                <a:cs typeface="Arial" pitchFamily="34" charset="0"/>
              </a:rPr>
              <a:t> Relación con la geología en su caso</a:t>
            </a:r>
          </a:p>
          <a:p>
            <a:pPr lvl="0" eaLnBrk="0" fontAlgn="base" hangingPunct="0">
              <a:spcBef>
                <a:spcPct val="0"/>
              </a:spcBef>
              <a:spcAft>
                <a:spcPts val="600"/>
              </a:spcAft>
              <a:buFont typeface="Wingdings" pitchFamily="2" charset="2"/>
              <a:buChar char="ü"/>
            </a:pPr>
            <a:r>
              <a:rPr lang="es-ES" sz="1200" dirty="0" smtClean="0">
                <a:latin typeface="Arial" pitchFamily="34" charset="0"/>
                <a:ea typeface="Calibri" pitchFamily="34" charset="0"/>
                <a:cs typeface="Arial" pitchFamily="34" charset="0"/>
              </a:rPr>
              <a:t> Dirección</a:t>
            </a:r>
          </a:p>
          <a:p>
            <a:pPr lvl="0" eaLnBrk="0" fontAlgn="base" hangingPunct="0">
              <a:spcBef>
                <a:spcPct val="0"/>
              </a:spcBef>
              <a:spcAft>
                <a:spcPts val="600"/>
              </a:spcAft>
              <a:buFont typeface="Wingdings" pitchFamily="2" charset="2"/>
              <a:buChar char="ü"/>
            </a:pPr>
            <a:r>
              <a:rPr lang="es-ES" sz="1200" dirty="0" smtClean="0">
                <a:latin typeface="Arial" pitchFamily="34" charset="0"/>
                <a:ea typeface="Calibri" pitchFamily="34" charset="0"/>
                <a:cs typeface="Arial" pitchFamily="34" charset="0"/>
              </a:rPr>
              <a:t> Si hay niños, su nombre y edad, no hay edad mínima, queda a juicio de sus padres si pueden hacer o no el itinerario previsto.</a:t>
            </a:r>
          </a:p>
          <a:p>
            <a:pPr lvl="0" eaLnBrk="0" fontAlgn="base" hangingPunct="0">
              <a:spcBef>
                <a:spcPct val="0"/>
              </a:spcBef>
              <a:spcAft>
                <a:spcPts val="600"/>
              </a:spcAft>
              <a:buFont typeface="Wingdings" pitchFamily="2" charset="2"/>
              <a:buChar char="ü"/>
            </a:pPr>
            <a:r>
              <a:rPr lang="es-ES" sz="1200" dirty="0" smtClean="0">
                <a:latin typeface="Arial" pitchFamily="34" charset="0"/>
                <a:ea typeface="Calibri" pitchFamily="34" charset="0"/>
                <a:cs typeface="Arial" pitchFamily="34" charset="0"/>
              </a:rPr>
              <a:t> Punto de encuentro en el que se uniría a la excursión: </a:t>
            </a:r>
          </a:p>
          <a:p>
            <a:pPr lvl="0" eaLnBrk="0" fontAlgn="base" hangingPunct="0">
              <a:spcBef>
                <a:spcPct val="0"/>
              </a:spcBef>
              <a:spcAft>
                <a:spcPts val="600"/>
              </a:spcAft>
            </a:pPr>
            <a:r>
              <a:rPr lang="es-ES" sz="1200" dirty="0" smtClean="0">
                <a:latin typeface="Arial" pitchFamily="34" charset="0"/>
                <a:ea typeface="Calibri" pitchFamily="34" charset="0"/>
                <a:cs typeface="Arial" pitchFamily="34" charset="0"/>
              </a:rPr>
              <a:t>        - bien a las 8:15 horas en el Campus de Puerto Real (Facultad de Ciencias del Mar y Ambientales), o </a:t>
            </a:r>
          </a:p>
          <a:p>
            <a:pPr lvl="0" eaLnBrk="0" fontAlgn="base" hangingPunct="0">
              <a:spcBef>
                <a:spcPct val="0"/>
              </a:spcBef>
              <a:spcAft>
                <a:spcPts val="600"/>
              </a:spcAft>
            </a:pPr>
            <a:r>
              <a:rPr lang="es-ES" sz="1200" dirty="0" smtClean="0">
                <a:latin typeface="Arial" pitchFamily="34" charset="0"/>
                <a:ea typeface="Calibri" pitchFamily="34" charset="0"/>
                <a:cs typeface="Arial" pitchFamily="34" charset="0"/>
              </a:rPr>
              <a:t>        - bien en Algeciras a las 9:30. En el aparcamiento de </a:t>
            </a:r>
            <a:r>
              <a:rPr lang="es-ES" sz="1200" dirty="0" err="1" smtClean="0">
                <a:latin typeface="Arial" pitchFamily="34" charset="0"/>
                <a:ea typeface="Calibri" pitchFamily="34" charset="0"/>
                <a:cs typeface="Arial" pitchFamily="34" charset="0"/>
              </a:rPr>
              <a:t>Eroski</a:t>
            </a:r>
            <a:r>
              <a:rPr lang="es-ES" sz="1200" dirty="0" smtClean="0">
                <a:latin typeface="Arial" pitchFamily="34" charset="0"/>
                <a:ea typeface="Calibri" pitchFamily="34" charset="0"/>
                <a:cs typeface="Arial" pitchFamily="34" charset="0"/>
              </a:rPr>
              <a:t>, Avenida de Europa, muy cerca de la autovía de circunvalación.</a:t>
            </a:r>
          </a:p>
        </p:txBody>
      </p:sp>
      <p:grpSp>
        <p:nvGrpSpPr>
          <p:cNvPr id="15" name="14 Grupo"/>
          <p:cNvGrpSpPr/>
          <p:nvPr/>
        </p:nvGrpSpPr>
        <p:grpSpPr>
          <a:xfrm>
            <a:off x="1998737" y="65088"/>
            <a:ext cx="7056410" cy="1428874"/>
            <a:chOff x="1998737" y="65088"/>
            <a:chExt cx="7056410" cy="1428874"/>
          </a:xfrm>
        </p:grpSpPr>
        <p:sp>
          <p:nvSpPr>
            <p:cNvPr id="16" name="Text Box 21"/>
            <p:cNvSpPr txBox="1">
              <a:spLocks noChangeArrowheads="1"/>
            </p:cNvSpPr>
            <p:nvPr/>
          </p:nvSpPr>
          <p:spPr bwMode="auto">
            <a:xfrm>
              <a:off x="5959177" y="906638"/>
              <a:ext cx="3095970" cy="587324"/>
            </a:xfrm>
            <a:prstGeom prst="rect">
              <a:avLst/>
            </a:prstGeom>
            <a:noFill/>
            <a:ln w="9525">
              <a:noFill/>
              <a:miter lim="800000"/>
              <a:headEnd/>
              <a:tailEnd/>
            </a:ln>
          </p:spPr>
          <p:txBody>
            <a:bodyPr lIns="103074" tIns="51538" rIns="103074" bIns="51538">
              <a:spAutoFit/>
            </a:bodyPr>
            <a:lstStyle/>
            <a:p>
              <a:pPr>
                <a:spcBef>
                  <a:spcPct val="50000"/>
                </a:spcBef>
              </a:pPr>
              <a:r>
                <a:rPr lang="es-ES" sz="3100" b="1" dirty="0">
                  <a:solidFill>
                    <a:srgbClr val="FF0000"/>
                  </a:solidFill>
                </a:rPr>
                <a:t>Cádiz</a:t>
              </a:r>
            </a:p>
          </p:txBody>
        </p:sp>
        <p:grpSp>
          <p:nvGrpSpPr>
            <p:cNvPr id="17" name="Grupo 25"/>
            <p:cNvGrpSpPr>
              <a:grpSpLocks/>
            </p:cNvGrpSpPr>
            <p:nvPr/>
          </p:nvGrpSpPr>
          <p:grpSpPr bwMode="auto">
            <a:xfrm>
              <a:off x="1998737" y="65088"/>
              <a:ext cx="6599238" cy="1341437"/>
              <a:chOff x="25401" y="146965"/>
              <a:chExt cx="6829425" cy="1409700"/>
            </a:xfrm>
          </p:grpSpPr>
          <p:sp>
            <p:nvSpPr>
              <p:cNvPr id="18" name="Freeform 34"/>
              <p:cNvSpPr>
                <a:spLocks noEditPoints="1"/>
              </p:cNvSpPr>
              <p:nvPr/>
            </p:nvSpPr>
            <p:spPr bwMode="auto">
              <a:xfrm>
                <a:off x="25401" y="472402"/>
                <a:ext cx="644525" cy="963613"/>
              </a:xfrm>
              <a:custGeom>
                <a:avLst/>
                <a:gdLst>
                  <a:gd name="T0" fmla="*/ 2147483646 w 406"/>
                  <a:gd name="T1" fmla="*/ 2147483646 h 607"/>
                  <a:gd name="T2" fmla="*/ 2147483646 w 406"/>
                  <a:gd name="T3" fmla="*/ 2147483646 h 607"/>
                  <a:gd name="T4" fmla="*/ 2147483646 w 406"/>
                  <a:gd name="T5" fmla="*/ 2147483646 h 607"/>
                  <a:gd name="T6" fmla="*/ 2147483646 w 406"/>
                  <a:gd name="T7" fmla="*/ 2147483646 h 607"/>
                  <a:gd name="T8" fmla="*/ 2147483646 w 406"/>
                  <a:gd name="T9" fmla="*/ 2147483646 h 607"/>
                  <a:gd name="T10" fmla="*/ 2147483646 w 406"/>
                  <a:gd name="T11" fmla="*/ 2147483646 h 607"/>
                  <a:gd name="T12" fmla="*/ 2147483646 w 406"/>
                  <a:gd name="T13" fmla="*/ 2147483646 h 607"/>
                  <a:gd name="T14" fmla="*/ 2147483646 w 406"/>
                  <a:gd name="T15" fmla="*/ 2147483646 h 607"/>
                  <a:gd name="T16" fmla="*/ 0 w 406"/>
                  <a:gd name="T17" fmla="*/ 2147483646 h 607"/>
                  <a:gd name="T18" fmla="*/ 2147483646 w 406"/>
                  <a:gd name="T19" fmla="*/ 2147483646 h 607"/>
                  <a:gd name="T20" fmla="*/ 2147483646 w 406"/>
                  <a:gd name="T21" fmla="*/ 2147483646 h 607"/>
                  <a:gd name="T22" fmla="*/ 2147483646 w 406"/>
                  <a:gd name="T23" fmla="*/ 2147483646 h 607"/>
                  <a:gd name="T24" fmla="*/ 2147483646 w 406"/>
                  <a:gd name="T25" fmla="*/ 2147483646 h 607"/>
                  <a:gd name="T26" fmla="*/ 2147483646 w 406"/>
                  <a:gd name="T27" fmla="*/ 2147483646 h 607"/>
                  <a:gd name="T28" fmla="*/ 2147483646 w 406"/>
                  <a:gd name="T29" fmla="*/ 2147483646 h 607"/>
                  <a:gd name="T30" fmla="*/ 2147483646 w 406"/>
                  <a:gd name="T31" fmla="*/ 2147483646 h 607"/>
                  <a:gd name="T32" fmla="*/ 2147483646 w 406"/>
                  <a:gd name="T33" fmla="*/ 2147483646 h 607"/>
                  <a:gd name="T34" fmla="*/ 2147483646 w 406"/>
                  <a:gd name="T35" fmla="*/ 2147483646 h 607"/>
                  <a:gd name="T36" fmla="*/ 2147483646 w 406"/>
                  <a:gd name="T37" fmla="*/ 2147483646 h 607"/>
                  <a:gd name="T38" fmla="*/ 2147483646 w 406"/>
                  <a:gd name="T39" fmla="*/ 2147483646 h 607"/>
                  <a:gd name="T40" fmla="*/ 2147483646 w 406"/>
                  <a:gd name="T41" fmla="*/ 2147483646 h 607"/>
                  <a:gd name="T42" fmla="*/ 2147483646 w 406"/>
                  <a:gd name="T43" fmla="*/ 0 h 607"/>
                  <a:gd name="T44" fmla="*/ 2147483646 w 406"/>
                  <a:gd name="T45" fmla="*/ 2147483646 h 607"/>
                  <a:gd name="T46" fmla="*/ 2147483646 w 406"/>
                  <a:gd name="T47" fmla="*/ 2147483646 h 607"/>
                  <a:gd name="T48" fmla="*/ 2147483646 w 406"/>
                  <a:gd name="T49" fmla="*/ 2147483646 h 607"/>
                  <a:gd name="T50" fmla="*/ 2147483646 w 406"/>
                  <a:gd name="T51" fmla="*/ 2147483646 h 607"/>
                  <a:gd name="T52" fmla="*/ 2147483646 w 406"/>
                  <a:gd name="T53" fmla="*/ 2147483646 h 607"/>
                  <a:gd name="T54" fmla="*/ 2147483646 w 406"/>
                  <a:gd name="T55" fmla="*/ 2147483646 h 607"/>
                  <a:gd name="T56" fmla="*/ 2147483646 w 406"/>
                  <a:gd name="T57" fmla="*/ 2147483646 h 607"/>
                  <a:gd name="T58" fmla="*/ 2147483646 w 406"/>
                  <a:gd name="T59" fmla="*/ 2147483646 h 607"/>
                  <a:gd name="T60" fmla="*/ 2147483646 w 406"/>
                  <a:gd name="T61" fmla="*/ 2147483646 h 607"/>
                  <a:gd name="T62" fmla="*/ 2147483646 w 406"/>
                  <a:gd name="T63" fmla="*/ 2147483646 h 607"/>
                  <a:gd name="T64" fmla="*/ 2147483646 w 406"/>
                  <a:gd name="T65" fmla="*/ 2147483646 h 607"/>
                  <a:gd name="T66" fmla="*/ 2147483646 w 406"/>
                  <a:gd name="T67" fmla="*/ 2147483646 h 607"/>
                  <a:gd name="T68" fmla="*/ 2147483646 w 406"/>
                  <a:gd name="T69" fmla="*/ 2147483646 h 607"/>
                  <a:gd name="T70" fmla="*/ 2147483646 w 406"/>
                  <a:gd name="T71" fmla="*/ 2147483646 h 607"/>
                  <a:gd name="T72" fmla="*/ 2147483646 w 406"/>
                  <a:gd name="T73" fmla="*/ 2147483646 h 607"/>
                  <a:gd name="T74" fmla="*/ 2147483646 w 406"/>
                  <a:gd name="T75" fmla="*/ 2147483646 h 607"/>
                  <a:gd name="T76" fmla="*/ 2147483646 w 406"/>
                  <a:gd name="T77" fmla="*/ 2147483646 h 607"/>
                  <a:gd name="T78" fmla="*/ 2147483646 w 406"/>
                  <a:gd name="T79" fmla="*/ 2147483646 h 607"/>
                  <a:gd name="T80" fmla="*/ 2147483646 w 406"/>
                  <a:gd name="T81" fmla="*/ 2147483646 h 607"/>
                  <a:gd name="T82" fmla="*/ 2147483646 w 406"/>
                  <a:gd name="T83" fmla="*/ 2147483646 h 607"/>
                  <a:gd name="T84" fmla="*/ 2147483646 w 406"/>
                  <a:gd name="T85" fmla="*/ 2147483646 h 607"/>
                  <a:gd name="T86" fmla="*/ 2147483646 w 406"/>
                  <a:gd name="T87" fmla="*/ 2147483646 h 607"/>
                  <a:gd name="T88" fmla="*/ 2147483646 w 406"/>
                  <a:gd name="T89" fmla="*/ 2147483646 h 607"/>
                  <a:gd name="T90" fmla="*/ 2147483646 w 406"/>
                  <a:gd name="T91" fmla="*/ 2147483646 h 607"/>
                  <a:gd name="T92" fmla="*/ 2147483646 w 406"/>
                  <a:gd name="T93" fmla="*/ 2147483646 h 607"/>
                  <a:gd name="T94" fmla="*/ 2147483646 w 406"/>
                  <a:gd name="T95" fmla="*/ 2147483646 h 607"/>
                  <a:gd name="T96" fmla="*/ 2147483646 w 406"/>
                  <a:gd name="T97" fmla="*/ 2147483646 h 607"/>
                  <a:gd name="T98" fmla="*/ 2147483646 w 406"/>
                  <a:gd name="T99" fmla="*/ 2147483646 h 607"/>
                  <a:gd name="T100" fmla="*/ 2147483646 w 406"/>
                  <a:gd name="T101" fmla="*/ 2147483646 h 607"/>
                  <a:gd name="T102" fmla="*/ 2147483646 w 406"/>
                  <a:gd name="T103" fmla="*/ 2147483646 h 607"/>
                  <a:gd name="T104" fmla="*/ 2147483646 w 406"/>
                  <a:gd name="T105" fmla="*/ 2147483646 h 607"/>
                  <a:gd name="T106" fmla="*/ 2147483646 w 406"/>
                  <a:gd name="T107" fmla="*/ 2147483646 h 607"/>
                  <a:gd name="T108" fmla="*/ 2147483646 w 406"/>
                  <a:gd name="T109" fmla="*/ 2147483646 h 6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6" h="607">
                    <a:moveTo>
                      <a:pt x="406" y="430"/>
                    </a:moveTo>
                    <a:lnTo>
                      <a:pt x="403" y="460"/>
                    </a:lnTo>
                    <a:lnTo>
                      <a:pt x="397" y="487"/>
                    </a:lnTo>
                    <a:lnTo>
                      <a:pt x="385" y="512"/>
                    </a:lnTo>
                    <a:lnTo>
                      <a:pt x="369" y="535"/>
                    </a:lnTo>
                    <a:lnTo>
                      <a:pt x="350" y="556"/>
                    </a:lnTo>
                    <a:lnTo>
                      <a:pt x="325" y="573"/>
                    </a:lnTo>
                    <a:lnTo>
                      <a:pt x="297" y="587"/>
                    </a:lnTo>
                    <a:lnTo>
                      <a:pt x="266" y="597"/>
                    </a:lnTo>
                    <a:lnTo>
                      <a:pt x="232" y="604"/>
                    </a:lnTo>
                    <a:lnTo>
                      <a:pt x="194" y="607"/>
                    </a:lnTo>
                    <a:lnTo>
                      <a:pt x="148" y="605"/>
                    </a:lnTo>
                    <a:lnTo>
                      <a:pt x="106" y="596"/>
                    </a:lnTo>
                    <a:lnTo>
                      <a:pt x="65" y="580"/>
                    </a:lnTo>
                    <a:lnTo>
                      <a:pt x="37" y="565"/>
                    </a:lnTo>
                    <a:lnTo>
                      <a:pt x="16" y="546"/>
                    </a:lnTo>
                    <a:lnTo>
                      <a:pt x="4" y="525"/>
                    </a:lnTo>
                    <a:lnTo>
                      <a:pt x="0" y="502"/>
                    </a:lnTo>
                    <a:lnTo>
                      <a:pt x="1" y="490"/>
                    </a:lnTo>
                    <a:lnTo>
                      <a:pt x="4" y="477"/>
                    </a:lnTo>
                    <a:lnTo>
                      <a:pt x="16" y="457"/>
                    </a:lnTo>
                    <a:lnTo>
                      <a:pt x="34" y="439"/>
                    </a:lnTo>
                    <a:lnTo>
                      <a:pt x="59" y="423"/>
                    </a:lnTo>
                    <a:lnTo>
                      <a:pt x="89" y="410"/>
                    </a:lnTo>
                    <a:lnTo>
                      <a:pt x="120" y="402"/>
                    </a:lnTo>
                    <a:lnTo>
                      <a:pt x="154" y="398"/>
                    </a:lnTo>
                    <a:lnTo>
                      <a:pt x="127" y="386"/>
                    </a:lnTo>
                    <a:lnTo>
                      <a:pt x="101" y="369"/>
                    </a:lnTo>
                    <a:lnTo>
                      <a:pt x="80" y="348"/>
                    </a:lnTo>
                    <a:lnTo>
                      <a:pt x="62" y="324"/>
                    </a:lnTo>
                    <a:lnTo>
                      <a:pt x="47" y="296"/>
                    </a:lnTo>
                    <a:lnTo>
                      <a:pt x="38" y="268"/>
                    </a:lnTo>
                    <a:lnTo>
                      <a:pt x="31" y="237"/>
                    </a:lnTo>
                    <a:lnTo>
                      <a:pt x="30" y="204"/>
                    </a:lnTo>
                    <a:lnTo>
                      <a:pt x="34" y="166"/>
                    </a:lnTo>
                    <a:lnTo>
                      <a:pt x="45" y="130"/>
                    </a:lnTo>
                    <a:lnTo>
                      <a:pt x="63" y="97"/>
                    </a:lnTo>
                    <a:lnTo>
                      <a:pt x="89" y="67"/>
                    </a:lnTo>
                    <a:lnTo>
                      <a:pt x="115" y="43"/>
                    </a:lnTo>
                    <a:lnTo>
                      <a:pt x="143" y="26"/>
                    </a:lnTo>
                    <a:lnTo>
                      <a:pt x="173" y="13"/>
                    </a:lnTo>
                    <a:lnTo>
                      <a:pt x="204" y="5"/>
                    </a:lnTo>
                    <a:lnTo>
                      <a:pt x="233" y="1"/>
                    </a:lnTo>
                    <a:lnTo>
                      <a:pt x="262" y="0"/>
                    </a:lnTo>
                    <a:lnTo>
                      <a:pt x="300" y="1"/>
                    </a:lnTo>
                    <a:lnTo>
                      <a:pt x="334" y="6"/>
                    </a:lnTo>
                    <a:lnTo>
                      <a:pt x="364" y="14"/>
                    </a:lnTo>
                    <a:lnTo>
                      <a:pt x="391" y="26"/>
                    </a:lnTo>
                    <a:lnTo>
                      <a:pt x="395" y="103"/>
                    </a:lnTo>
                    <a:lnTo>
                      <a:pt x="374" y="103"/>
                    </a:lnTo>
                    <a:lnTo>
                      <a:pt x="364" y="78"/>
                    </a:lnTo>
                    <a:lnTo>
                      <a:pt x="351" y="59"/>
                    </a:lnTo>
                    <a:lnTo>
                      <a:pt x="333" y="43"/>
                    </a:lnTo>
                    <a:lnTo>
                      <a:pt x="310" y="31"/>
                    </a:lnTo>
                    <a:lnTo>
                      <a:pt x="283" y="25"/>
                    </a:lnTo>
                    <a:lnTo>
                      <a:pt x="253" y="22"/>
                    </a:lnTo>
                    <a:lnTo>
                      <a:pt x="219" y="25"/>
                    </a:lnTo>
                    <a:lnTo>
                      <a:pt x="187" y="33"/>
                    </a:lnTo>
                    <a:lnTo>
                      <a:pt x="161" y="48"/>
                    </a:lnTo>
                    <a:lnTo>
                      <a:pt x="136" y="68"/>
                    </a:lnTo>
                    <a:lnTo>
                      <a:pt x="120" y="90"/>
                    </a:lnTo>
                    <a:lnTo>
                      <a:pt x="107" y="115"/>
                    </a:lnTo>
                    <a:lnTo>
                      <a:pt x="100" y="141"/>
                    </a:lnTo>
                    <a:lnTo>
                      <a:pt x="94" y="171"/>
                    </a:lnTo>
                    <a:lnTo>
                      <a:pt x="96" y="203"/>
                    </a:lnTo>
                    <a:lnTo>
                      <a:pt x="101" y="242"/>
                    </a:lnTo>
                    <a:lnTo>
                      <a:pt x="111" y="278"/>
                    </a:lnTo>
                    <a:lnTo>
                      <a:pt x="126" y="309"/>
                    </a:lnTo>
                    <a:lnTo>
                      <a:pt x="145" y="335"/>
                    </a:lnTo>
                    <a:lnTo>
                      <a:pt x="166" y="355"/>
                    </a:lnTo>
                    <a:lnTo>
                      <a:pt x="190" y="371"/>
                    </a:lnTo>
                    <a:lnTo>
                      <a:pt x="215" y="381"/>
                    </a:lnTo>
                    <a:lnTo>
                      <a:pt x="244" y="388"/>
                    </a:lnTo>
                    <a:lnTo>
                      <a:pt x="274" y="389"/>
                    </a:lnTo>
                    <a:lnTo>
                      <a:pt x="302" y="386"/>
                    </a:lnTo>
                    <a:lnTo>
                      <a:pt x="330" y="377"/>
                    </a:lnTo>
                    <a:lnTo>
                      <a:pt x="357" y="362"/>
                    </a:lnTo>
                    <a:lnTo>
                      <a:pt x="385" y="339"/>
                    </a:lnTo>
                    <a:lnTo>
                      <a:pt x="406" y="339"/>
                    </a:lnTo>
                    <a:lnTo>
                      <a:pt x="406" y="430"/>
                    </a:lnTo>
                    <a:close/>
                    <a:moveTo>
                      <a:pt x="340" y="455"/>
                    </a:moveTo>
                    <a:lnTo>
                      <a:pt x="340" y="406"/>
                    </a:lnTo>
                    <a:lnTo>
                      <a:pt x="323" y="413"/>
                    </a:lnTo>
                    <a:lnTo>
                      <a:pt x="300" y="418"/>
                    </a:lnTo>
                    <a:lnTo>
                      <a:pt x="268" y="419"/>
                    </a:lnTo>
                    <a:lnTo>
                      <a:pt x="230" y="419"/>
                    </a:lnTo>
                    <a:lnTo>
                      <a:pt x="195" y="421"/>
                    </a:lnTo>
                    <a:lnTo>
                      <a:pt x="160" y="426"/>
                    </a:lnTo>
                    <a:lnTo>
                      <a:pt x="126" y="435"/>
                    </a:lnTo>
                    <a:lnTo>
                      <a:pt x="102" y="444"/>
                    </a:lnTo>
                    <a:lnTo>
                      <a:pt x="85" y="455"/>
                    </a:lnTo>
                    <a:lnTo>
                      <a:pt x="72" y="468"/>
                    </a:lnTo>
                    <a:lnTo>
                      <a:pt x="65" y="481"/>
                    </a:lnTo>
                    <a:lnTo>
                      <a:pt x="63" y="490"/>
                    </a:lnTo>
                    <a:lnTo>
                      <a:pt x="62" y="499"/>
                    </a:lnTo>
                    <a:lnTo>
                      <a:pt x="65" y="516"/>
                    </a:lnTo>
                    <a:lnTo>
                      <a:pt x="75" y="532"/>
                    </a:lnTo>
                    <a:lnTo>
                      <a:pt x="90" y="545"/>
                    </a:lnTo>
                    <a:lnTo>
                      <a:pt x="111" y="556"/>
                    </a:lnTo>
                    <a:lnTo>
                      <a:pt x="143" y="566"/>
                    </a:lnTo>
                    <a:lnTo>
                      <a:pt x="177" y="571"/>
                    </a:lnTo>
                    <a:lnTo>
                      <a:pt x="213" y="571"/>
                    </a:lnTo>
                    <a:lnTo>
                      <a:pt x="241" y="569"/>
                    </a:lnTo>
                    <a:lnTo>
                      <a:pt x="267" y="562"/>
                    </a:lnTo>
                    <a:lnTo>
                      <a:pt x="288" y="552"/>
                    </a:lnTo>
                    <a:lnTo>
                      <a:pt x="308" y="538"/>
                    </a:lnTo>
                    <a:lnTo>
                      <a:pt x="322" y="521"/>
                    </a:lnTo>
                    <a:lnTo>
                      <a:pt x="331" y="502"/>
                    </a:lnTo>
                    <a:lnTo>
                      <a:pt x="338" y="480"/>
                    </a:lnTo>
                    <a:lnTo>
                      <a:pt x="340" y="455"/>
                    </a:lnTo>
                    <a:close/>
                  </a:path>
                </a:pathLst>
              </a:custGeom>
              <a:solidFill>
                <a:srgbClr val="008000"/>
              </a:solidFill>
              <a:ln w="0">
                <a:solidFill>
                  <a:schemeClr val="bg1"/>
                </a:solidFill>
                <a:prstDash val="solid"/>
                <a:round/>
                <a:headEnd/>
                <a:tailEnd/>
              </a:ln>
            </p:spPr>
            <p:txBody>
              <a:bodyPr/>
              <a:lstStyle/>
              <a:p>
                <a:endParaRPr lang="es-ES"/>
              </a:p>
            </p:txBody>
          </p:sp>
          <p:sp>
            <p:nvSpPr>
              <p:cNvPr id="19" name="Freeform 35"/>
              <p:cNvSpPr>
                <a:spLocks noEditPoints="1"/>
              </p:cNvSpPr>
              <p:nvPr/>
            </p:nvSpPr>
            <p:spPr bwMode="auto">
              <a:xfrm>
                <a:off x="792163" y="475577"/>
                <a:ext cx="539750" cy="647700"/>
              </a:xfrm>
              <a:custGeom>
                <a:avLst/>
                <a:gdLst>
                  <a:gd name="T0" fmla="*/ 2147483646 w 340"/>
                  <a:gd name="T1" fmla="*/ 2147483646 h 408"/>
                  <a:gd name="T2" fmla="*/ 2147483646 w 340"/>
                  <a:gd name="T3" fmla="*/ 2147483646 h 408"/>
                  <a:gd name="T4" fmla="*/ 2147483646 w 340"/>
                  <a:gd name="T5" fmla="*/ 2147483646 h 408"/>
                  <a:gd name="T6" fmla="*/ 2147483646 w 340"/>
                  <a:gd name="T7" fmla="*/ 2147483646 h 408"/>
                  <a:gd name="T8" fmla="*/ 2147483646 w 340"/>
                  <a:gd name="T9" fmla="*/ 2147483646 h 408"/>
                  <a:gd name="T10" fmla="*/ 2147483646 w 340"/>
                  <a:gd name="T11" fmla="*/ 2147483646 h 408"/>
                  <a:gd name="T12" fmla="*/ 0 w 340"/>
                  <a:gd name="T13" fmla="*/ 2147483646 h 408"/>
                  <a:gd name="T14" fmla="*/ 2147483646 w 340"/>
                  <a:gd name="T15" fmla="*/ 2147483646 h 408"/>
                  <a:gd name="T16" fmla="*/ 2147483646 w 340"/>
                  <a:gd name="T17" fmla="*/ 2147483646 h 408"/>
                  <a:gd name="T18" fmla="*/ 2147483646 w 340"/>
                  <a:gd name="T19" fmla="*/ 2147483646 h 408"/>
                  <a:gd name="T20" fmla="*/ 2147483646 w 340"/>
                  <a:gd name="T21" fmla="*/ 2147483646 h 408"/>
                  <a:gd name="T22" fmla="*/ 2147483646 w 340"/>
                  <a:gd name="T23" fmla="*/ 2147483646 h 408"/>
                  <a:gd name="T24" fmla="*/ 2147483646 w 340"/>
                  <a:gd name="T25" fmla="*/ 2147483646 h 408"/>
                  <a:gd name="T26" fmla="*/ 2147483646 w 340"/>
                  <a:gd name="T27" fmla="*/ 2147483646 h 408"/>
                  <a:gd name="T28" fmla="*/ 2147483646 w 340"/>
                  <a:gd name="T29" fmla="*/ 2147483646 h 408"/>
                  <a:gd name="T30" fmla="*/ 2147483646 w 340"/>
                  <a:gd name="T31" fmla="*/ 2147483646 h 408"/>
                  <a:gd name="T32" fmla="*/ 2147483646 w 340"/>
                  <a:gd name="T33" fmla="*/ 2147483646 h 408"/>
                  <a:gd name="T34" fmla="*/ 2147483646 w 340"/>
                  <a:gd name="T35" fmla="*/ 2147483646 h 408"/>
                  <a:gd name="T36" fmla="*/ 2147483646 w 340"/>
                  <a:gd name="T37" fmla="*/ 2147483646 h 408"/>
                  <a:gd name="T38" fmla="*/ 2147483646 w 340"/>
                  <a:gd name="T39" fmla="*/ 2147483646 h 408"/>
                  <a:gd name="T40" fmla="*/ 2147483646 w 340"/>
                  <a:gd name="T41" fmla="*/ 2147483646 h 408"/>
                  <a:gd name="T42" fmla="*/ 2147483646 w 340"/>
                  <a:gd name="T43" fmla="*/ 2147483646 h 408"/>
                  <a:gd name="T44" fmla="*/ 2147483646 w 340"/>
                  <a:gd name="T45" fmla="*/ 2147483646 h 408"/>
                  <a:gd name="T46" fmla="*/ 2147483646 w 340"/>
                  <a:gd name="T47" fmla="*/ 2147483646 h 408"/>
                  <a:gd name="T48" fmla="*/ 2147483646 w 340"/>
                  <a:gd name="T49" fmla="*/ 2147483646 h 408"/>
                  <a:gd name="T50" fmla="*/ 2147483646 w 340"/>
                  <a:gd name="T51" fmla="*/ 2147483646 h 408"/>
                  <a:gd name="T52" fmla="*/ 2147483646 w 340"/>
                  <a:gd name="T53" fmla="*/ 2147483646 h 408"/>
                  <a:gd name="T54" fmla="*/ 2147483646 w 340"/>
                  <a:gd name="T55" fmla="*/ 2147483646 h 408"/>
                  <a:gd name="T56" fmla="*/ 2147483646 w 340"/>
                  <a:gd name="T57" fmla="*/ 2147483646 h 408"/>
                  <a:gd name="T58" fmla="*/ 2147483646 w 340"/>
                  <a:gd name="T59" fmla="*/ 2147483646 h 408"/>
                  <a:gd name="T60" fmla="*/ 2147483646 w 340"/>
                  <a:gd name="T61" fmla="*/ 2147483646 h 408"/>
                  <a:gd name="T62" fmla="*/ 2147483646 w 340"/>
                  <a:gd name="T63" fmla="*/ 2147483646 h 408"/>
                  <a:gd name="T64" fmla="*/ 2147483646 w 340"/>
                  <a:gd name="T65" fmla="*/ 2147483646 h 408"/>
                  <a:gd name="T66" fmla="*/ 2147483646 w 340"/>
                  <a:gd name="T67" fmla="*/ 2147483646 h 408"/>
                  <a:gd name="T68" fmla="*/ 2147483646 w 340"/>
                  <a:gd name="T69" fmla="*/ 2147483646 h 408"/>
                  <a:gd name="T70" fmla="*/ 2147483646 w 340"/>
                  <a:gd name="T71" fmla="*/ 2147483646 h 408"/>
                  <a:gd name="T72" fmla="*/ 2147483646 w 340"/>
                  <a:gd name="T73" fmla="*/ 2147483646 h 408"/>
                  <a:gd name="T74" fmla="*/ 2147483646 w 340"/>
                  <a:gd name="T75" fmla="*/ 2147483646 h 408"/>
                  <a:gd name="T76" fmla="*/ 2147483646 w 340"/>
                  <a:gd name="T77" fmla="*/ 2147483646 h 4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0" h="408">
                    <a:moveTo>
                      <a:pt x="340" y="367"/>
                    </a:moveTo>
                    <a:lnTo>
                      <a:pt x="297" y="384"/>
                    </a:lnTo>
                    <a:lnTo>
                      <a:pt x="257" y="398"/>
                    </a:lnTo>
                    <a:lnTo>
                      <a:pt x="219" y="405"/>
                    </a:lnTo>
                    <a:lnTo>
                      <a:pt x="183" y="408"/>
                    </a:lnTo>
                    <a:lnTo>
                      <a:pt x="149" y="405"/>
                    </a:lnTo>
                    <a:lnTo>
                      <a:pt x="118" y="398"/>
                    </a:lnTo>
                    <a:lnTo>
                      <a:pt x="90" y="384"/>
                    </a:lnTo>
                    <a:lnTo>
                      <a:pt x="66" y="366"/>
                    </a:lnTo>
                    <a:lnTo>
                      <a:pt x="43" y="343"/>
                    </a:lnTo>
                    <a:lnTo>
                      <a:pt x="24" y="315"/>
                    </a:lnTo>
                    <a:lnTo>
                      <a:pt x="11" y="284"/>
                    </a:lnTo>
                    <a:lnTo>
                      <a:pt x="3" y="249"/>
                    </a:lnTo>
                    <a:lnTo>
                      <a:pt x="0" y="214"/>
                    </a:lnTo>
                    <a:lnTo>
                      <a:pt x="1" y="177"/>
                    </a:lnTo>
                    <a:lnTo>
                      <a:pt x="8" y="143"/>
                    </a:lnTo>
                    <a:lnTo>
                      <a:pt x="18" y="112"/>
                    </a:lnTo>
                    <a:lnTo>
                      <a:pt x="34" y="84"/>
                    </a:lnTo>
                    <a:lnTo>
                      <a:pt x="52" y="58"/>
                    </a:lnTo>
                    <a:lnTo>
                      <a:pt x="79" y="33"/>
                    </a:lnTo>
                    <a:lnTo>
                      <a:pt x="109" y="15"/>
                    </a:lnTo>
                    <a:lnTo>
                      <a:pt x="140" y="4"/>
                    </a:lnTo>
                    <a:lnTo>
                      <a:pt x="175" y="0"/>
                    </a:lnTo>
                    <a:lnTo>
                      <a:pt x="204" y="2"/>
                    </a:lnTo>
                    <a:lnTo>
                      <a:pt x="230" y="8"/>
                    </a:lnTo>
                    <a:lnTo>
                      <a:pt x="254" y="17"/>
                    </a:lnTo>
                    <a:lnTo>
                      <a:pt x="275" y="32"/>
                    </a:lnTo>
                    <a:lnTo>
                      <a:pt x="295" y="50"/>
                    </a:lnTo>
                    <a:lnTo>
                      <a:pt x="314" y="78"/>
                    </a:lnTo>
                    <a:lnTo>
                      <a:pt x="327" y="107"/>
                    </a:lnTo>
                    <a:lnTo>
                      <a:pt x="335" y="139"/>
                    </a:lnTo>
                    <a:lnTo>
                      <a:pt x="337" y="173"/>
                    </a:lnTo>
                    <a:lnTo>
                      <a:pt x="335" y="185"/>
                    </a:lnTo>
                    <a:lnTo>
                      <a:pt x="334" y="192"/>
                    </a:lnTo>
                    <a:lnTo>
                      <a:pt x="331" y="194"/>
                    </a:lnTo>
                    <a:lnTo>
                      <a:pt x="330" y="196"/>
                    </a:lnTo>
                    <a:lnTo>
                      <a:pt x="326" y="197"/>
                    </a:lnTo>
                    <a:lnTo>
                      <a:pt x="321" y="198"/>
                    </a:lnTo>
                    <a:lnTo>
                      <a:pt x="316" y="198"/>
                    </a:lnTo>
                    <a:lnTo>
                      <a:pt x="265" y="197"/>
                    </a:lnTo>
                    <a:lnTo>
                      <a:pt x="206" y="198"/>
                    </a:lnTo>
                    <a:lnTo>
                      <a:pt x="140" y="198"/>
                    </a:lnTo>
                    <a:lnTo>
                      <a:pt x="66" y="200"/>
                    </a:lnTo>
                    <a:lnTo>
                      <a:pt x="69" y="240"/>
                    </a:lnTo>
                    <a:lnTo>
                      <a:pt x="80" y="278"/>
                    </a:lnTo>
                    <a:lnTo>
                      <a:pt x="94" y="311"/>
                    </a:lnTo>
                    <a:lnTo>
                      <a:pt x="113" y="333"/>
                    </a:lnTo>
                    <a:lnTo>
                      <a:pt x="132" y="352"/>
                    </a:lnTo>
                    <a:lnTo>
                      <a:pt x="157" y="363"/>
                    </a:lnTo>
                    <a:lnTo>
                      <a:pt x="185" y="371"/>
                    </a:lnTo>
                    <a:lnTo>
                      <a:pt x="215" y="374"/>
                    </a:lnTo>
                    <a:lnTo>
                      <a:pt x="250" y="371"/>
                    </a:lnTo>
                    <a:lnTo>
                      <a:pt x="289" y="362"/>
                    </a:lnTo>
                    <a:lnTo>
                      <a:pt x="333" y="348"/>
                    </a:lnTo>
                    <a:lnTo>
                      <a:pt x="340" y="367"/>
                    </a:lnTo>
                    <a:close/>
                    <a:moveTo>
                      <a:pt x="276" y="135"/>
                    </a:moveTo>
                    <a:lnTo>
                      <a:pt x="274" y="111"/>
                    </a:lnTo>
                    <a:lnTo>
                      <a:pt x="263" y="86"/>
                    </a:lnTo>
                    <a:lnTo>
                      <a:pt x="247" y="61"/>
                    </a:lnTo>
                    <a:lnTo>
                      <a:pt x="232" y="45"/>
                    </a:lnTo>
                    <a:lnTo>
                      <a:pt x="213" y="34"/>
                    </a:lnTo>
                    <a:lnTo>
                      <a:pt x="194" y="28"/>
                    </a:lnTo>
                    <a:lnTo>
                      <a:pt x="173" y="27"/>
                    </a:lnTo>
                    <a:lnTo>
                      <a:pt x="151" y="29"/>
                    </a:lnTo>
                    <a:lnTo>
                      <a:pt x="131" y="37"/>
                    </a:lnTo>
                    <a:lnTo>
                      <a:pt x="114" y="50"/>
                    </a:lnTo>
                    <a:lnTo>
                      <a:pt x="97" y="69"/>
                    </a:lnTo>
                    <a:lnTo>
                      <a:pt x="84" y="91"/>
                    </a:lnTo>
                    <a:lnTo>
                      <a:pt x="73" y="114"/>
                    </a:lnTo>
                    <a:lnTo>
                      <a:pt x="68" y="141"/>
                    </a:lnTo>
                    <a:lnTo>
                      <a:pt x="66" y="169"/>
                    </a:lnTo>
                    <a:lnTo>
                      <a:pt x="195" y="169"/>
                    </a:lnTo>
                    <a:lnTo>
                      <a:pt x="219" y="169"/>
                    </a:lnTo>
                    <a:lnTo>
                      <a:pt x="236" y="169"/>
                    </a:lnTo>
                    <a:lnTo>
                      <a:pt x="246" y="168"/>
                    </a:lnTo>
                    <a:lnTo>
                      <a:pt x="259" y="164"/>
                    </a:lnTo>
                    <a:lnTo>
                      <a:pt x="268" y="156"/>
                    </a:lnTo>
                    <a:lnTo>
                      <a:pt x="274" y="147"/>
                    </a:lnTo>
                    <a:lnTo>
                      <a:pt x="276" y="135"/>
                    </a:lnTo>
                    <a:close/>
                  </a:path>
                </a:pathLst>
              </a:custGeom>
              <a:solidFill>
                <a:srgbClr val="008000"/>
              </a:solidFill>
              <a:ln w="0">
                <a:solidFill>
                  <a:schemeClr val="bg1"/>
                </a:solidFill>
                <a:prstDash val="solid"/>
                <a:round/>
                <a:headEnd/>
                <a:tailEnd/>
              </a:ln>
            </p:spPr>
            <p:txBody>
              <a:bodyPr/>
              <a:lstStyle/>
              <a:p>
                <a:endParaRPr lang="es-ES"/>
              </a:p>
            </p:txBody>
          </p:sp>
          <p:sp>
            <p:nvSpPr>
              <p:cNvPr id="20" name="Freeform 36"/>
              <p:cNvSpPr>
                <a:spLocks noEditPoints="1"/>
              </p:cNvSpPr>
              <p:nvPr/>
            </p:nvSpPr>
            <p:spPr bwMode="auto">
              <a:xfrm>
                <a:off x="1450976" y="464465"/>
                <a:ext cx="663575" cy="663575"/>
              </a:xfrm>
              <a:custGeom>
                <a:avLst/>
                <a:gdLst>
                  <a:gd name="T0" fmla="*/ 2147483646 w 418"/>
                  <a:gd name="T1" fmla="*/ 2147483646 h 418"/>
                  <a:gd name="T2" fmla="*/ 2147483646 w 418"/>
                  <a:gd name="T3" fmla="*/ 2147483646 h 418"/>
                  <a:gd name="T4" fmla="*/ 2147483646 w 418"/>
                  <a:gd name="T5" fmla="*/ 2147483646 h 418"/>
                  <a:gd name="T6" fmla="*/ 2147483646 w 418"/>
                  <a:gd name="T7" fmla="*/ 2147483646 h 418"/>
                  <a:gd name="T8" fmla="*/ 2147483646 w 418"/>
                  <a:gd name="T9" fmla="*/ 2147483646 h 418"/>
                  <a:gd name="T10" fmla="*/ 2147483646 w 418"/>
                  <a:gd name="T11" fmla="*/ 2147483646 h 418"/>
                  <a:gd name="T12" fmla="*/ 2147483646 w 418"/>
                  <a:gd name="T13" fmla="*/ 2147483646 h 418"/>
                  <a:gd name="T14" fmla="*/ 2147483646 w 418"/>
                  <a:gd name="T15" fmla="*/ 2147483646 h 418"/>
                  <a:gd name="T16" fmla="*/ 2147483646 w 418"/>
                  <a:gd name="T17" fmla="*/ 2147483646 h 418"/>
                  <a:gd name="T18" fmla="*/ 2147483646 w 418"/>
                  <a:gd name="T19" fmla="*/ 2147483646 h 418"/>
                  <a:gd name="T20" fmla="*/ 2147483646 w 418"/>
                  <a:gd name="T21" fmla="*/ 2147483646 h 418"/>
                  <a:gd name="T22" fmla="*/ 2147483646 w 418"/>
                  <a:gd name="T23" fmla="*/ 2147483646 h 418"/>
                  <a:gd name="T24" fmla="*/ 2147483646 w 418"/>
                  <a:gd name="T25" fmla="*/ 2147483646 h 418"/>
                  <a:gd name="T26" fmla="*/ 2147483646 w 418"/>
                  <a:gd name="T27" fmla="*/ 2147483646 h 418"/>
                  <a:gd name="T28" fmla="*/ 2147483646 w 418"/>
                  <a:gd name="T29" fmla="*/ 2147483646 h 418"/>
                  <a:gd name="T30" fmla="*/ 2147483646 w 418"/>
                  <a:gd name="T31" fmla="*/ 2147483646 h 418"/>
                  <a:gd name="T32" fmla="*/ 2147483646 w 418"/>
                  <a:gd name="T33" fmla="*/ 2147483646 h 418"/>
                  <a:gd name="T34" fmla="*/ 2147483646 w 418"/>
                  <a:gd name="T35" fmla="*/ 2147483646 h 418"/>
                  <a:gd name="T36" fmla="*/ 2147483646 w 418"/>
                  <a:gd name="T37" fmla="*/ 2147483646 h 418"/>
                  <a:gd name="T38" fmla="*/ 2147483646 w 418"/>
                  <a:gd name="T39" fmla="*/ 2147483646 h 418"/>
                  <a:gd name="T40" fmla="*/ 2147483646 w 418"/>
                  <a:gd name="T41" fmla="*/ 2147483646 h 418"/>
                  <a:gd name="T42" fmla="*/ 2147483646 w 418"/>
                  <a:gd name="T43" fmla="*/ 2147483646 h 418"/>
                  <a:gd name="T44" fmla="*/ 2147483646 w 418"/>
                  <a:gd name="T45" fmla="*/ 2147483646 h 418"/>
                  <a:gd name="T46" fmla="*/ 2147483646 w 418"/>
                  <a:gd name="T47" fmla="*/ 2147483646 h 418"/>
                  <a:gd name="T48" fmla="*/ 2147483646 w 418"/>
                  <a:gd name="T49" fmla="*/ 2147483646 h 418"/>
                  <a:gd name="T50" fmla="*/ 2147483646 w 418"/>
                  <a:gd name="T51" fmla="*/ 2147483646 h 418"/>
                  <a:gd name="T52" fmla="*/ 2147483646 w 418"/>
                  <a:gd name="T53" fmla="*/ 2147483646 h 418"/>
                  <a:gd name="T54" fmla="*/ 2147483646 w 418"/>
                  <a:gd name="T55" fmla="*/ 2147483646 h 418"/>
                  <a:gd name="T56" fmla="*/ 2147483646 w 418"/>
                  <a:gd name="T57" fmla="*/ 2147483646 h 418"/>
                  <a:gd name="T58" fmla="*/ 2147483646 w 418"/>
                  <a:gd name="T59" fmla="*/ 2147483646 h 418"/>
                  <a:gd name="T60" fmla="*/ 2147483646 w 418"/>
                  <a:gd name="T61" fmla="*/ 2147483646 h 418"/>
                  <a:gd name="T62" fmla="*/ 2147483646 w 418"/>
                  <a:gd name="T63" fmla="*/ 2147483646 h 418"/>
                  <a:gd name="T64" fmla="*/ 2147483646 w 418"/>
                  <a:gd name="T65" fmla="*/ 2147483646 h 418"/>
                  <a:gd name="T66" fmla="*/ 2147483646 w 418"/>
                  <a:gd name="T67" fmla="*/ 2147483646 h 418"/>
                  <a:gd name="T68" fmla="*/ 2147483646 w 418"/>
                  <a:gd name="T69" fmla="*/ 2147483646 h 418"/>
                  <a:gd name="T70" fmla="*/ 2147483646 w 418"/>
                  <a:gd name="T71" fmla="*/ 2147483646 h 418"/>
                  <a:gd name="T72" fmla="*/ 2147483646 w 418"/>
                  <a:gd name="T73" fmla="*/ 2147483646 h 418"/>
                  <a:gd name="T74" fmla="*/ 2147483646 w 418"/>
                  <a:gd name="T75" fmla="*/ 2147483646 h 4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8" h="418">
                    <a:moveTo>
                      <a:pt x="418" y="208"/>
                    </a:moveTo>
                    <a:lnTo>
                      <a:pt x="415" y="242"/>
                    </a:lnTo>
                    <a:lnTo>
                      <a:pt x="408" y="273"/>
                    </a:lnTo>
                    <a:lnTo>
                      <a:pt x="395" y="304"/>
                    </a:lnTo>
                    <a:lnTo>
                      <a:pt x="378" y="331"/>
                    </a:lnTo>
                    <a:lnTo>
                      <a:pt x="357" y="357"/>
                    </a:lnTo>
                    <a:lnTo>
                      <a:pt x="331" y="380"/>
                    </a:lnTo>
                    <a:lnTo>
                      <a:pt x="304" y="397"/>
                    </a:lnTo>
                    <a:lnTo>
                      <a:pt x="275" y="408"/>
                    </a:lnTo>
                    <a:lnTo>
                      <a:pt x="242" y="416"/>
                    </a:lnTo>
                    <a:lnTo>
                      <a:pt x="208" y="418"/>
                    </a:lnTo>
                    <a:lnTo>
                      <a:pt x="174" y="416"/>
                    </a:lnTo>
                    <a:lnTo>
                      <a:pt x="143" y="408"/>
                    </a:lnTo>
                    <a:lnTo>
                      <a:pt x="113" y="397"/>
                    </a:lnTo>
                    <a:lnTo>
                      <a:pt x="85" y="380"/>
                    </a:lnTo>
                    <a:lnTo>
                      <a:pt x="60" y="357"/>
                    </a:lnTo>
                    <a:lnTo>
                      <a:pt x="38" y="331"/>
                    </a:lnTo>
                    <a:lnTo>
                      <a:pt x="21" y="304"/>
                    </a:lnTo>
                    <a:lnTo>
                      <a:pt x="9" y="273"/>
                    </a:lnTo>
                    <a:lnTo>
                      <a:pt x="1" y="242"/>
                    </a:lnTo>
                    <a:lnTo>
                      <a:pt x="0" y="208"/>
                    </a:lnTo>
                    <a:lnTo>
                      <a:pt x="1" y="174"/>
                    </a:lnTo>
                    <a:lnTo>
                      <a:pt x="9" y="142"/>
                    </a:lnTo>
                    <a:lnTo>
                      <a:pt x="21" y="114"/>
                    </a:lnTo>
                    <a:lnTo>
                      <a:pt x="38" y="86"/>
                    </a:lnTo>
                    <a:lnTo>
                      <a:pt x="60" y="60"/>
                    </a:lnTo>
                    <a:lnTo>
                      <a:pt x="85" y="39"/>
                    </a:lnTo>
                    <a:lnTo>
                      <a:pt x="113" y="22"/>
                    </a:lnTo>
                    <a:lnTo>
                      <a:pt x="143" y="9"/>
                    </a:lnTo>
                    <a:lnTo>
                      <a:pt x="174" y="2"/>
                    </a:lnTo>
                    <a:lnTo>
                      <a:pt x="208" y="0"/>
                    </a:lnTo>
                    <a:lnTo>
                      <a:pt x="242" y="2"/>
                    </a:lnTo>
                    <a:lnTo>
                      <a:pt x="275" y="9"/>
                    </a:lnTo>
                    <a:lnTo>
                      <a:pt x="304" y="22"/>
                    </a:lnTo>
                    <a:lnTo>
                      <a:pt x="331" y="39"/>
                    </a:lnTo>
                    <a:lnTo>
                      <a:pt x="357" y="60"/>
                    </a:lnTo>
                    <a:lnTo>
                      <a:pt x="378" y="86"/>
                    </a:lnTo>
                    <a:lnTo>
                      <a:pt x="395" y="114"/>
                    </a:lnTo>
                    <a:lnTo>
                      <a:pt x="408" y="142"/>
                    </a:lnTo>
                    <a:lnTo>
                      <a:pt x="415" y="174"/>
                    </a:lnTo>
                    <a:lnTo>
                      <a:pt x="418" y="208"/>
                    </a:lnTo>
                    <a:close/>
                    <a:moveTo>
                      <a:pt x="185" y="26"/>
                    </a:moveTo>
                    <a:lnTo>
                      <a:pt x="160" y="32"/>
                    </a:lnTo>
                    <a:lnTo>
                      <a:pt x="138" y="43"/>
                    </a:lnTo>
                    <a:lnTo>
                      <a:pt x="118" y="60"/>
                    </a:lnTo>
                    <a:lnTo>
                      <a:pt x="100" y="82"/>
                    </a:lnTo>
                    <a:lnTo>
                      <a:pt x="85" y="107"/>
                    </a:lnTo>
                    <a:lnTo>
                      <a:pt x="75" y="133"/>
                    </a:lnTo>
                    <a:lnTo>
                      <a:pt x="68" y="163"/>
                    </a:lnTo>
                    <a:lnTo>
                      <a:pt x="67" y="196"/>
                    </a:lnTo>
                    <a:lnTo>
                      <a:pt x="69" y="233"/>
                    </a:lnTo>
                    <a:lnTo>
                      <a:pt x="77" y="268"/>
                    </a:lnTo>
                    <a:lnTo>
                      <a:pt x="90" y="301"/>
                    </a:lnTo>
                    <a:lnTo>
                      <a:pt x="110" y="332"/>
                    </a:lnTo>
                    <a:lnTo>
                      <a:pt x="131" y="356"/>
                    </a:lnTo>
                    <a:lnTo>
                      <a:pt x="153" y="374"/>
                    </a:lnTo>
                    <a:lnTo>
                      <a:pt x="178" y="386"/>
                    </a:lnTo>
                    <a:lnTo>
                      <a:pt x="204" y="391"/>
                    </a:lnTo>
                    <a:lnTo>
                      <a:pt x="233" y="391"/>
                    </a:lnTo>
                    <a:lnTo>
                      <a:pt x="258" y="385"/>
                    </a:lnTo>
                    <a:lnTo>
                      <a:pt x="280" y="373"/>
                    </a:lnTo>
                    <a:lnTo>
                      <a:pt x="300" y="357"/>
                    </a:lnTo>
                    <a:lnTo>
                      <a:pt x="318" y="336"/>
                    </a:lnTo>
                    <a:lnTo>
                      <a:pt x="333" y="310"/>
                    </a:lnTo>
                    <a:lnTo>
                      <a:pt x="343" y="283"/>
                    </a:lnTo>
                    <a:lnTo>
                      <a:pt x="348" y="253"/>
                    </a:lnTo>
                    <a:lnTo>
                      <a:pt x="351" y="221"/>
                    </a:lnTo>
                    <a:lnTo>
                      <a:pt x="348" y="183"/>
                    </a:lnTo>
                    <a:lnTo>
                      <a:pt x="340" y="149"/>
                    </a:lnTo>
                    <a:lnTo>
                      <a:pt x="326" y="116"/>
                    </a:lnTo>
                    <a:lnTo>
                      <a:pt x="308" y="85"/>
                    </a:lnTo>
                    <a:lnTo>
                      <a:pt x="287" y="61"/>
                    </a:lnTo>
                    <a:lnTo>
                      <a:pt x="264" y="43"/>
                    </a:lnTo>
                    <a:lnTo>
                      <a:pt x="240" y="31"/>
                    </a:lnTo>
                    <a:lnTo>
                      <a:pt x="212" y="26"/>
                    </a:lnTo>
                    <a:lnTo>
                      <a:pt x="185" y="26"/>
                    </a:lnTo>
                    <a:close/>
                  </a:path>
                </a:pathLst>
              </a:custGeom>
              <a:solidFill>
                <a:srgbClr val="008000"/>
              </a:solidFill>
              <a:ln w="0">
                <a:solidFill>
                  <a:schemeClr val="bg1"/>
                </a:solidFill>
                <a:prstDash val="solid"/>
                <a:round/>
                <a:headEnd/>
                <a:tailEnd/>
              </a:ln>
            </p:spPr>
            <p:txBody>
              <a:bodyPr/>
              <a:lstStyle/>
              <a:p>
                <a:endParaRPr lang="es-ES"/>
              </a:p>
            </p:txBody>
          </p:sp>
          <p:sp>
            <p:nvSpPr>
              <p:cNvPr id="21" name="Freeform 37"/>
              <p:cNvSpPr>
                <a:spLocks/>
              </p:cNvSpPr>
              <p:nvPr/>
            </p:nvSpPr>
            <p:spPr bwMode="auto">
              <a:xfrm>
                <a:off x="2243138" y="267615"/>
                <a:ext cx="473075" cy="844550"/>
              </a:xfrm>
              <a:custGeom>
                <a:avLst/>
                <a:gdLst>
                  <a:gd name="T0" fmla="*/ 2147483646 w 298"/>
                  <a:gd name="T1" fmla="*/ 2147483646 h 532"/>
                  <a:gd name="T2" fmla="*/ 2147483646 w 298"/>
                  <a:gd name="T3" fmla="*/ 2147483646 h 532"/>
                  <a:gd name="T4" fmla="*/ 0 w 298"/>
                  <a:gd name="T5" fmla="*/ 2147483646 h 532"/>
                  <a:gd name="T6" fmla="*/ 0 w 298"/>
                  <a:gd name="T7" fmla="*/ 2147483646 h 532"/>
                  <a:gd name="T8" fmla="*/ 2147483646 w 298"/>
                  <a:gd name="T9" fmla="*/ 2147483646 h 532"/>
                  <a:gd name="T10" fmla="*/ 2147483646 w 298"/>
                  <a:gd name="T11" fmla="*/ 2147483646 h 532"/>
                  <a:gd name="T12" fmla="*/ 2147483646 w 298"/>
                  <a:gd name="T13" fmla="*/ 2147483646 h 532"/>
                  <a:gd name="T14" fmla="*/ 2147483646 w 298"/>
                  <a:gd name="T15" fmla="*/ 2147483646 h 532"/>
                  <a:gd name="T16" fmla="*/ 2147483646 w 298"/>
                  <a:gd name="T17" fmla="*/ 2147483646 h 532"/>
                  <a:gd name="T18" fmla="*/ 2147483646 w 298"/>
                  <a:gd name="T19" fmla="*/ 2147483646 h 532"/>
                  <a:gd name="T20" fmla="*/ 2147483646 w 298"/>
                  <a:gd name="T21" fmla="*/ 2147483646 h 532"/>
                  <a:gd name="T22" fmla="*/ 2147483646 w 298"/>
                  <a:gd name="T23" fmla="*/ 2147483646 h 532"/>
                  <a:gd name="T24" fmla="*/ 2147483646 w 298"/>
                  <a:gd name="T25" fmla="*/ 2147483646 h 532"/>
                  <a:gd name="T26" fmla="*/ 2147483646 w 298"/>
                  <a:gd name="T27" fmla="*/ 2147483646 h 532"/>
                  <a:gd name="T28" fmla="*/ 2147483646 w 298"/>
                  <a:gd name="T29" fmla="*/ 2147483646 h 532"/>
                  <a:gd name="T30" fmla="*/ 2147483646 w 298"/>
                  <a:gd name="T31" fmla="*/ 2147483646 h 532"/>
                  <a:gd name="T32" fmla="*/ 2147483646 w 298"/>
                  <a:gd name="T33" fmla="*/ 2147483646 h 532"/>
                  <a:gd name="T34" fmla="*/ 2147483646 w 298"/>
                  <a:gd name="T35" fmla="*/ 0 h 532"/>
                  <a:gd name="T36" fmla="*/ 2147483646 w 298"/>
                  <a:gd name="T37" fmla="*/ 0 h 532"/>
                  <a:gd name="T38" fmla="*/ 2147483646 w 298"/>
                  <a:gd name="T39" fmla="*/ 2147483646 h 532"/>
                  <a:gd name="T40" fmla="*/ 2147483646 w 298"/>
                  <a:gd name="T41" fmla="*/ 2147483646 h 532"/>
                  <a:gd name="T42" fmla="*/ 2147483646 w 298"/>
                  <a:gd name="T43" fmla="*/ 2147483646 h 532"/>
                  <a:gd name="T44" fmla="*/ 2147483646 w 298"/>
                  <a:gd name="T45" fmla="*/ 2147483646 h 532"/>
                  <a:gd name="T46" fmla="*/ 2147483646 w 298"/>
                  <a:gd name="T47" fmla="*/ 2147483646 h 532"/>
                  <a:gd name="T48" fmla="*/ 2147483646 w 298"/>
                  <a:gd name="T49" fmla="*/ 2147483646 h 532"/>
                  <a:gd name="T50" fmla="*/ 2147483646 w 298"/>
                  <a:gd name="T51" fmla="*/ 2147483646 h 532"/>
                  <a:gd name="T52" fmla="*/ 2147483646 w 298"/>
                  <a:gd name="T53" fmla="*/ 2147483646 h 532"/>
                  <a:gd name="T54" fmla="*/ 2147483646 w 298"/>
                  <a:gd name="T55" fmla="*/ 2147483646 h 532"/>
                  <a:gd name="T56" fmla="*/ 2147483646 w 298"/>
                  <a:gd name="T57" fmla="*/ 2147483646 h 532"/>
                  <a:gd name="T58" fmla="*/ 2147483646 w 298"/>
                  <a:gd name="T59" fmla="*/ 2147483646 h 532"/>
                  <a:gd name="T60" fmla="*/ 2147483646 w 298"/>
                  <a:gd name="T61" fmla="*/ 2147483646 h 532"/>
                  <a:gd name="T62" fmla="*/ 2147483646 w 298"/>
                  <a:gd name="T63" fmla="*/ 2147483646 h 532"/>
                  <a:gd name="T64" fmla="*/ 2147483646 w 298"/>
                  <a:gd name="T65" fmla="*/ 2147483646 h 532"/>
                  <a:gd name="T66" fmla="*/ 2147483646 w 298"/>
                  <a:gd name="T67" fmla="*/ 2147483646 h 532"/>
                  <a:gd name="T68" fmla="*/ 2147483646 w 298"/>
                  <a:gd name="T69" fmla="*/ 2147483646 h 532"/>
                  <a:gd name="T70" fmla="*/ 2147483646 w 298"/>
                  <a:gd name="T71" fmla="*/ 2147483646 h 532"/>
                  <a:gd name="T72" fmla="*/ 2147483646 w 298"/>
                  <a:gd name="T73" fmla="*/ 2147483646 h 532"/>
                  <a:gd name="T74" fmla="*/ 2147483646 w 298"/>
                  <a:gd name="T75" fmla="*/ 2147483646 h 532"/>
                  <a:gd name="T76" fmla="*/ 2147483646 w 298"/>
                  <a:gd name="T77" fmla="*/ 2147483646 h 532"/>
                  <a:gd name="T78" fmla="*/ 2147483646 w 298"/>
                  <a:gd name="T79" fmla="*/ 2147483646 h 532"/>
                  <a:gd name="T80" fmla="*/ 2147483646 w 298"/>
                  <a:gd name="T81" fmla="*/ 2147483646 h 5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8" h="532">
                    <a:moveTo>
                      <a:pt x="298" y="446"/>
                    </a:moveTo>
                    <a:lnTo>
                      <a:pt x="277" y="532"/>
                    </a:lnTo>
                    <a:lnTo>
                      <a:pt x="0" y="532"/>
                    </a:lnTo>
                    <a:lnTo>
                      <a:pt x="0" y="514"/>
                    </a:lnTo>
                    <a:lnTo>
                      <a:pt x="19" y="513"/>
                    </a:lnTo>
                    <a:lnTo>
                      <a:pt x="34" y="510"/>
                    </a:lnTo>
                    <a:lnTo>
                      <a:pt x="44" y="504"/>
                    </a:lnTo>
                    <a:lnTo>
                      <a:pt x="48" y="496"/>
                    </a:lnTo>
                    <a:lnTo>
                      <a:pt x="51" y="483"/>
                    </a:lnTo>
                    <a:lnTo>
                      <a:pt x="51" y="466"/>
                    </a:lnTo>
                    <a:lnTo>
                      <a:pt x="51" y="78"/>
                    </a:lnTo>
                    <a:lnTo>
                      <a:pt x="51" y="57"/>
                    </a:lnTo>
                    <a:lnTo>
                      <a:pt x="48" y="41"/>
                    </a:lnTo>
                    <a:lnTo>
                      <a:pt x="44" y="30"/>
                    </a:lnTo>
                    <a:lnTo>
                      <a:pt x="36" y="24"/>
                    </a:lnTo>
                    <a:lnTo>
                      <a:pt x="25" y="20"/>
                    </a:lnTo>
                    <a:lnTo>
                      <a:pt x="8" y="19"/>
                    </a:lnTo>
                    <a:lnTo>
                      <a:pt x="8" y="0"/>
                    </a:lnTo>
                    <a:lnTo>
                      <a:pt x="163" y="0"/>
                    </a:lnTo>
                    <a:lnTo>
                      <a:pt x="163" y="19"/>
                    </a:lnTo>
                    <a:lnTo>
                      <a:pt x="145" y="20"/>
                    </a:lnTo>
                    <a:lnTo>
                      <a:pt x="132" y="23"/>
                    </a:lnTo>
                    <a:lnTo>
                      <a:pt x="123" y="29"/>
                    </a:lnTo>
                    <a:lnTo>
                      <a:pt x="118" y="38"/>
                    </a:lnTo>
                    <a:lnTo>
                      <a:pt x="115" y="53"/>
                    </a:lnTo>
                    <a:lnTo>
                      <a:pt x="114" y="72"/>
                    </a:lnTo>
                    <a:lnTo>
                      <a:pt x="114" y="453"/>
                    </a:lnTo>
                    <a:lnTo>
                      <a:pt x="115" y="474"/>
                    </a:lnTo>
                    <a:lnTo>
                      <a:pt x="120" y="489"/>
                    </a:lnTo>
                    <a:lnTo>
                      <a:pt x="128" y="500"/>
                    </a:lnTo>
                    <a:lnTo>
                      <a:pt x="140" y="505"/>
                    </a:lnTo>
                    <a:lnTo>
                      <a:pt x="158" y="509"/>
                    </a:lnTo>
                    <a:lnTo>
                      <a:pt x="182" y="510"/>
                    </a:lnTo>
                    <a:lnTo>
                      <a:pt x="209" y="509"/>
                    </a:lnTo>
                    <a:lnTo>
                      <a:pt x="230" y="505"/>
                    </a:lnTo>
                    <a:lnTo>
                      <a:pt x="247" y="498"/>
                    </a:lnTo>
                    <a:lnTo>
                      <a:pt x="259" y="491"/>
                    </a:lnTo>
                    <a:lnTo>
                      <a:pt x="268" y="477"/>
                    </a:lnTo>
                    <a:lnTo>
                      <a:pt x="276" y="462"/>
                    </a:lnTo>
                    <a:lnTo>
                      <a:pt x="283" y="442"/>
                    </a:lnTo>
                    <a:lnTo>
                      <a:pt x="298" y="446"/>
                    </a:lnTo>
                    <a:close/>
                  </a:path>
                </a:pathLst>
              </a:custGeom>
              <a:solidFill>
                <a:srgbClr val="008000"/>
              </a:solidFill>
              <a:ln w="0">
                <a:solidFill>
                  <a:schemeClr val="bg1"/>
                </a:solidFill>
                <a:prstDash val="solid"/>
                <a:round/>
                <a:headEnd/>
                <a:tailEnd/>
              </a:ln>
            </p:spPr>
            <p:txBody>
              <a:bodyPr/>
              <a:lstStyle/>
              <a:p>
                <a:endParaRPr lang="es-ES"/>
              </a:p>
            </p:txBody>
          </p:sp>
          <p:sp>
            <p:nvSpPr>
              <p:cNvPr id="22" name="Freeform 38"/>
              <p:cNvSpPr>
                <a:spLocks noEditPoints="1"/>
              </p:cNvSpPr>
              <p:nvPr/>
            </p:nvSpPr>
            <p:spPr bwMode="auto">
              <a:xfrm>
                <a:off x="2795588" y="464465"/>
                <a:ext cx="665163" cy="663575"/>
              </a:xfrm>
              <a:custGeom>
                <a:avLst/>
                <a:gdLst>
                  <a:gd name="T0" fmla="*/ 2147483646 w 419"/>
                  <a:gd name="T1" fmla="*/ 2147483646 h 418"/>
                  <a:gd name="T2" fmla="*/ 2147483646 w 419"/>
                  <a:gd name="T3" fmla="*/ 2147483646 h 418"/>
                  <a:gd name="T4" fmla="*/ 2147483646 w 419"/>
                  <a:gd name="T5" fmla="*/ 2147483646 h 418"/>
                  <a:gd name="T6" fmla="*/ 2147483646 w 419"/>
                  <a:gd name="T7" fmla="*/ 2147483646 h 418"/>
                  <a:gd name="T8" fmla="*/ 2147483646 w 419"/>
                  <a:gd name="T9" fmla="*/ 2147483646 h 418"/>
                  <a:gd name="T10" fmla="*/ 2147483646 w 419"/>
                  <a:gd name="T11" fmla="*/ 2147483646 h 418"/>
                  <a:gd name="T12" fmla="*/ 2147483646 w 419"/>
                  <a:gd name="T13" fmla="*/ 2147483646 h 418"/>
                  <a:gd name="T14" fmla="*/ 2147483646 w 419"/>
                  <a:gd name="T15" fmla="*/ 2147483646 h 418"/>
                  <a:gd name="T16" fmla="*/ 2147483646 w 419"/>
                  <a:gd name="T17" fmla="*/ 2147483646 h 418"/>
                  <a:gd name="T18" fmla="*/ 2147483646 w 419"/>
                  <a:gd name="T19" fmla="*/ 2147483646 h 418"/>
                  <a:gd name="T20" fmla="*/ 2147483646 w 419"/>
                  <a:gd name="T21" fmla="*/ 2147483646 h 418"/>
                  <a:gd name="T22" fmla="*/ 2147483646 w 419"/>
                  <a:gd name="T23" fmla="*/ 2147483646 h 418"/>
                  <a:gd name="T24" fmla="*/ 2147483646 w 419"/>
                  <a:gd name="T25" fmla="*/ 2147483646 h 418"/>
                  <a:gd name="T26" fmla="*/ 2147483646 w 419"/>
                  <a:gd name="T27" fmla="*/ 2147483646 h 418"/>
                  <a:gd name="T28" fmla="*/ 2147483646 w 419"/>
                  <a:gd name="T29" fmla="*/ 2147483646 h 418"/>
                  <a:gd name="T30" fmla="*/ 2147483646 w 419"/>
                  <a:gd name="T31" fmla="*/ 2147483646 h 418"/>
                  <a:gd name="T32" fmla="*/ 2147483646 w 419"/>
                  <a:gd name="T33" fmla="*/ 2147483646 h 418"/>
                  <a:gd name="T34" fmla="*/ 2147483646 w 419"/>
                  <a:gd name="T35" fmla="*/ 2147483646 h 418"/>
                  <a:gd name="T36" fmla="*/ 2147483646 w 419"/>
                  <a:gd name="T37" fmla="*/ 2147483646 h 418"/>
                  <a:gd name="T38" fmla="*/ 2147483646 w 419"/>
                  <a:gd name="T39" fmla="*/ 2147483646 h 418"/>
                  <a:gd name="T40" fmla="*/ 2147483646 w 419"/>
                  <a:gd name="T41" fmla="*/ 2147483646 h 418"/>
                  <a:gd name="T42" fmla="*/ 2147483646 w 419"/>
                  <a:gd name="T43" fmla="*/ 2147483646 h 418"/>
                  <a:gd name="T44" fmla="*/ 2147483646 w 419"/>
                  <a:gd name="T45" fmla="*/ 2147483646 h 418"/>
                  <a:gd name="T46" fmla="*/ 2147483646 w 419"/>
                  <a:gd name="T47" fmla="*/ 2147483646 h 418"/>
                  <a:gd name="T48" fmla="*/ 2147483646 w 419"/>
                  <a:gd name="T49" fmla="*/ 2147483646 h 418"/>
                  <a:gd name="T50" fmla="*/ 2147483646 w 419"/>
                  <a:gd name="T51" fmla="*/ 2147483646 h 418"/>
                  <a:gd name="T52" fmla="*/ 2147483646 w 419"/>
                  <a:gd name="T53" fmla="*/ 2147483646 h 418"/>
                  <a:gd name="T54" fmla="*/ 2147483646 w 419"/>
                  <a:gd name="T55" fmla="*/ 2147483646 h 418"/>
                  <a:gd name="T56" fmla="*/ 2147483646 w 419"/>
                  <a:gd name="T57" fmla="*/ 2147483646 h 418"/>
                  <a:gd name="T58" fmla="*/ 2147483646 w 419"/>
                  <a:gd name="T59" fmla="*/ 2147483646 h 418"/>
                  <a:gd name="T60" fmla="*/ 2147483646 w 419"/>
                  <a:gd name="T61" fmla="*/ 2147483646 h 418"/>
                  <a:gd name="T62" fmla="*/ 2147483646 w 419"/>
                  <a:gd name="T63" fmla="*/ 2147483646 h 418"/>
                  <a:gd name="T64" fmla="*/ 2147483646 w 419"/>
                  <a:gd name="T65" fmla="*/ 2147483646 h 418"/>
                  <a:gd name="T66" fmla="*/ 2147483646 w 419"/>
                  <a:gd name="T67" fmla="*/ 2147483646 h 418"/>
                  <a:gd name="T68" fmla="*/ 2147483646 w 419"/>
                  <a:gd name="T69" fmla="*/ 2147483646 h 418"/>
                  <a:gd name="T70" fmla="*/ 2147483646 w 419"/>
                  <a:gd name="T71" fmla="*/ 2147483646 h 418"/>
                  <a:gd name="T72" fmla="*/ 2147483646 w 419"/>
                  <a:gd name="T73" fmla="*/ 2147483646 h 418"/>
                  <a:gd name="T74" fmla="*/ 2147483646 w 419"/>
                  <a:gd name="T75" fmla="*/ 2147483646 h 4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9" h="418">
                    <a:moveTo>
                      <a:pt x="419" y="208"/>
                    </a:moveTo>
                    <a:lnTo>
                      <a:pt x="416" y="242"/>
                    </a:lnTo>
                    <a:lnTo>
                      <a:pt x="408" y="273"/>
                    </a:lnTo>
                    <a:lnTo>
                      <a:pt x="397" y="304"/>
                    </a:lnTo>
                    <a:lnTo>
                      <a:pt x="380" y="331"/>
                    </a:lnTo>
                    <a:lnTo>
                      <a:pt x="357" y="357"/>
                    </a:lnTo>
                    <a:lnTo>
                      <a:pt x="333" y="380"/>
                    </a:lnTo>
                    <a:lnTo>
                      <a:pt x="305" y="397"/>
                    </a:lnTo>
                    <a:lnTo>
                      <a:pt x="275" y="408"/>
                    </a:lnTo>
                    <a:lnTo>
                      <a:pt x="244" y="416"/>
                    </a:lnTo>
                    <a:lnTo>
                      <a:pt x="209" y="418"/>
                    </a:lnTo>
                    <a:lnTo>
                      <a:pt x="175" y="416"/>
                    </a:lnTo>
                    <a:lnTo>
                      <a:pt x="144" y="408"/>
                    </a:lnTo>
                    <a:lnTo>
                      <a:pt x="114" y="397"/>
                    </a:lnTo>
                    <a:lnTo>
                      <a:pt x="86" y="380"/>
                    </a:lnTo>
                    <a:lnTo>
                      <a:pt x="62" y="357"/>
                    </a:lnTo>
                    <a:lnTo>
                      <a:pt x="39" y="331"/>
                    </a:lnTo>
                    <a:lnTo>
                      <a:pt x="22" y="304"/>
                    </a:lnTo>
                    <a:lnTo>
                      <a:pt x="11" y="273"/>
                    </a:lnTo>
                    <a:lnTo>
                      <a:pt x="3" y="242"/>
                    </a:lnTo>
                    <a:lnTo>
                      <a:pt x="0" y="208"/>
                    </a:lnTo>
                    <a:lnTo>
                      <a:pt x="3" y="174"/>
                    </a:lnTo>
                    <a:lnTo>
                      <a:pt x="11" y="142"/>
                    </a:lnTo>
                    <a:lnTo>
                      <a:pt x="22" y="114"/>
                    </a:lnTo>
                    <a:lnTo>
                      <a:pt x="39" y="86"/>
                    </a:lnTo>
                    <a:lnTo>
                      <a:pt x="62" y="60"/>
                    </a:lnTo>
                    <a:lnTo>
                      <a:pt x="86" y="39"/>
                    </a:lnTo>
                    <a:lnTo>
                      <a:pt x="114" y="22"/>
                    </a:lnTo>
                    <a:lnTo>
                      <a:pt x="144" y="9"/>
                    </a:lnTo>
                    <a:lnTo>
                      <a:pt x="175" y="2"/>
                    </a:lnTo>
                    <a:lnTo>
                      <a:pt x="209" y="0"/>
                    </a:lnTo>
                    <a:lnTo>
                      <a:pt x="244" y="2"/>
                    </a:lnTo>
                    <a:lnTo>
                      <a:pt x="275" y="9"/>
                    </a:lnTo>
                    <a:lnTo>
                      <a:pt x="305" y="22"/>
                    </a:lnTo>
                    <a:lnTo>
                      <a:pt x="333" y="39"/>
                    </a:lnTo>
                    <a:lnTo>
                      <a:pt x="357" y="60"/>
                    </a:lnTo>
                    <a:lnTo>
                      <a:pt x="380" y="86"/>
                    </a:lnTo>
                    <a:lnTo>
                      <a:pt x="397" y="114"/>
                    </a:lnTo>
                    <a:lnTo>
                      <a:pt x="408" y="142"/>
                    </a:lnTo>
                    <a:lnTo>
                      <a:pt x="416" y="174"/>
                    </a:lnTo>
                    <a:lnTo>
                      <a:pt x="419" y="208"/>
                    </a:lnTo>
                    <a:close/>
                    <a:moveTo>
                      <a:pt x="185" y="26"/>
                    </a:moveTo>
                    <a:lnTo>
                      <a:pt x="161" y="32"/>
                    </a:lnTo>
                    <a:lnTo>
                      <a:pt x="137" y="43"/>
                    </a:lnTo>
                    <a:lnTo>
                      <a:pt x="118" y="60"/>
                    </a:lnTo>
                    <a:lnTo>
                      <a:pt x="101" y="82"/>
                    </a:lnTo>
                    <a:lnTo>
                      <a:pt x="86" y="107"/>
                    </a:lnTo>
                    <a:lnTo>
                      <a:pt x="76" y="133"/>
                    </a:lnTo>
                    <a:lnTo>
                      <a:pt x="69" y="163"/>
                    </a:lnTo>
                    <a:lnTo>
                      <a:pt x="67" y="196"/>
                    </a:lnTo>
                    <a:lnTo>
                      <a:pt x="69" y="233"/>
                    </a:lnTo>
                    <a:lnTo>
                      <a:pt x="79" y="268"/>
                    </a:lnTo>
                    <a:lnTo>
                      <a:pt x="92" y="301"/>
                    </a:lnTo>
                    <a:lnTo>
                      <a:pt x="111" y="332"/>
                    </a:lnTo>
                    <a:lnTo>
                      <a:pt x="131" y="356"/>
                    </a:lnTo>
                    <a:lnTo>
                      <a:pt x="155" y="374"/>
                    </a:lnTo>
                    <a:lnTo>
                      <a:pt x="179" y="386"/>
                    </a:lnTo>
                    <a:lnTo>
                      <a:pt x="206" y="391"/>
                    </a:lnTo>
                    <a:lnTo>
                      <a:pt x="234" y="391"/>
                    </a:lnTo>
                    <a:lnTo>
                      <a:pt x="258" y="385"/>
                    </a:lnTo>
                    <a:lnTo>
                      <a:pt x="280" y="373"/>
                    </a:lnTo>
                    <a:lnTo>
                      <a:pt x="301" y="357"/>
                    </a:lnTo>
                    <a:lnTo>
                      <a:pt x="318" y="336"/>
                    </a:lnTo>
                    <a:lnTo>
                      <a:pt x="333" y="310"/>
                    </a:lnTo>
                    <a:lnTo>
                      <a:pt x="343" y="283"/>
                    </a:lnTo>
                    <a:lnTo>
                      <a:pt x="350" y="253"/>
                    </a:lnTo>
                    <a:lnTo>
                      <a:pt x="352" y="221"/>
                    </a:lnTo>
                    <a:lnTo>
                      <a:pt x="350" y="183"/>
                    </a:lnTo>
                    <a:lnTo>
                      <a:pt x="340" y="149"/>
                    </a:lnTo>
                    <a:lnTo>
                      <a:pt x="327" y="116"/>
                    </a:lnTo>
                    <a:lnTo>
                      <a:pt x="308" y="85"/>
                    </a:lnTo>
                    <a:lnTo>
                      <a:pt x="287" y="61"/>
                    </a:lnTo>
                    <a:lnTo>
                      <a:pt x="264" y="43"/>
                    </a:lnTo>
                    <a:lnTo>
                      <a:pt x="240" y="31"/>
                    </a:lnTo>
                    <a:lnTo>
                      <a:pt x="213" y="26"/>
                    </a:lnTo>
                    <a:lnTo>
                      <a:pt x="185" y="26"/>
                    </a:lnTo>
                    <a:close/>
                  </a:path>
                </a:pathLst>
              </a:custGeom>
              <a:solidFill>
                <a:srgbClr val="008000"/>
              </a:solidFill>
              <a:ln w="0">
                <a:solidFill>
                  <a:schemeClr val="bg1"/>
                </a:solidFill>
                <a:prstDash val="solid"/>
                <a:round/>
                <a:headEnd/>
                <a:tailEnd/>
              </a:ln>
            </p:spPr>
            <p:txBody>
              <a:bodyPr/>
              <a:lstStyle/>
              <a:p>
                <a:endParaRPr lang="es-ES"/>
              </a:p>
            </p:txBody>
          </p:sp>
          <p:sp>
            <p:nvSpPr>
              <p:cNvPr id="23" name="Freeform 39"/>
              <p:cNvSpPr>
                <a:spLocks noEditPoints="1"/>
              </p:cNvSpPr>
              <p:nvPr/>
            </p:nvSpPr>
            <p:spPr bwMode="auto">
              <a:xfrm>
                <a:off x="4346576" y="146965"/>
                <a:ext cx="279400" cy="965200"/>
              </a:xfrm>
              <a:custGeom>
                <a:avLst/>
                <a:gdLst>
                  <a:gd name="T0" fmla="*/ 2147483646 w 176"/>
                  <a:gd name="T1" fmla="*/ 0 h 608"/>
                  <a:gd name="T2" fmla="*/ 2147483646 w 176"/>
                  <a:gd name="T3" fmla="*/ 2147483646 h 608"/>
                  <a:gd name="T4" fmla="*/ 2147483646 w 176"/>
                  <a:gd name="T5" fmla="*/ 2147483646 h 608"/>
                  <a:gd name="T6" fmla="*/ 2147483646 w 176"/>
                  <a:gd name="T7" fmla="*/ 0 h 608"/>
                  <a:gd name="T8" fmla="*/ 2147483646 w 176"/>
                  <a:gd name="T9" fmla="*/ 0 h 608"/>
                  <a:gd name="T10" fmla="*/ 2147483646 w 176"/>
                  <a:gd name="T11" fmla="*/ 2147483646 h 608"/>
                  <a:gd name="T12" fmla="*/ 2147483646 w 176"/>
                  <a:gd name="T13" fmla="*/ 2147483646 h 608"/>
                  <a:gd name="T14" fmla="*/ 2147483646 w 176"/>
                  <a:gd name="T15" fmla="*/ 2147483646 h 608"/>
                  <a:gd name="T16" fmla="*/ 2147483646 w 176"/>
                  <a:gd name="T17" fmla="*/ 2147483646 h 608"/>
                  <a:gd name="T18" fmla="*/ 2147483646 w 176"/>
                  <a:gd name="T19" fmla="*/ 2147483646 h 608"/>
                  <a:gd name="T20" fmla="*/ 2147483646 w 176"/>
                  <a:gd name="T21" fmla="*/ 2147483646 h 608"/>
                  <a:gd name="T22" fmla="*/ 2147483646 w 176"/>
                  <a:gd name="T23" fmla="*/ 2147483646 h 608"/>
                  <a:gd name="T24" fmla="*/ 2147483646 w 176"/>
                  <a:gd name="T25" fmla="*/ 2147483646 h 608"/>
                  <a:gd name="T26" fmla="*/ 2147483646 w 176"/>
                  <a:gd name="T27" fmla="*/ 2147483646 h 608"/>
                  <a:gd name="T28" fmla="*/ 2147483646 w 176"/>
                  <a:gd name="T29" fmla="*/ 2147483646 h 608"/>
                  <a:gd name="T30" fmla="*/ 2147483646 w 176"/>
                  <a:gd name="T31" fmla="*/ 2147483646 h 608"/>
                  <a:gd name="T32" fmla="*/ 2147483646 w 176"/>
                  <a:gd name="T33" fmla="*/ 2147483646 h 608"/>
                  <a:gd name="T34" fmla="*/ 2147483646 w 176"/>
                  <a:gd name="T35" fmla="*/ 2147483646 h 608"/>
                  <a:gd name="T36" fmla="*/ 2147483646 w 176"/>
                  <a:gd name="T37" fmla="*/ 2147483646 h 608"/>
                  <a:gd name="T38" fmla="*/ 2147483646 w 176"/>
                  <a:gd name="T39" fmla="*/ 2147483646 h 608"/>
                  <a:gd name="T40" fmla="*/ 0 w 176"/>
                  <a:gd name="T41" fmla="*/ 2147483646 h 608"/>
                  <a:gd name="T42" fmla="*/ 0 w 176"/>
                  <a:gd name="T43" fmla="*/ 2147483646 h 608"/>
                  <a:gd name="T44" fmla="*/ 2147483646 w 176"/>
                  <a:gd name="T45" fmla="*/ 2147483646 h 608"/>
                  <a:gd name="T46" fmla="*/ 2147483646 w 176"/>
                  <a:gd name="T47" fmla="*/ 2147483646 h 608"/>
                  <a:gd name="T48" fmla="*/ 2147483646 w 176"/>
                  <a:gd name="T49" fmla="*/ 2147483646 h 608"/>
                  <a:gd name="T50" fmla="*/ 2147483646 w 176"/>
                  <a:gd name="T51" fmla="*/ 2147483646 h 608"/>
                  <a:gd name="T52" fmla="*/ 2147483646 w 176"/>
                  <a:gd name="T53" fmla="*/ 2147483646 h 608"/>
                  <a:gd name="T54" fmla="*/ 2147483646 w 176"/>
                  <a:gd name="T55" fmla="*/ 2147483646 h 608"/>
                  <a:gd name="T56" fmla="*/ 2147483646 w 176"/>
                  <a:gd name="T57" fmla="*/ 2147483646 h 608"/>
                  <a:gd name="T58" fmla="*/ 2147483646 w 176"/>
                  <a:gd name="T59" fmla="*/ 2147483646 h 608"/>
                  <a:gd name="T60" fmla="*/ 2147483646 w 176"/>
                  <a:gd name="T61" fmla="*/ 2147483646 h 608"/>
                  <a:gd name="T62" fmla="*/ 2147483646 w 176"/>
                  <a:gd name="T63" fmla="*/ 2147483646 h 608"/>
                  <a:gd name="T64" fmla="*/ 2147483646 w 176"/>
                  <a:gd name="T65" fmla="*/ 2147483646 h 608"/>
                  <a:gd name="T66" fmla="*/ 2147483646 w 176"/>
                  <a:gd name="T67" fmla="*/ 2147483646 h 608"/>
                  <a:gd name="T68" fmla="*/ 0 w 176"/>
                  <a:gd name="T69" fmla="*/ 2147483646 h 608"/>
                  <a:gd name="T70" fmla="*/ 0 w 176"/>
                  <a:gd name="T71" fmla="*/ 2147483646 h 608"/>
                  <a:gd name="T72" fmla="*/ 2147483646 w 176"/>
                  <a:gd name="T73" fmla="*/ 2147483646 h 608"/>
                  <a:gd name="T74" fmla="*/ 2147483646 w 176"/>
                  <a:gd name="T75" fmla="*/ 2147483646 h 6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 h="608">
                    <a:moveTo>
                      <a:pt x="176" y="0"/>
                    </a:moveTo>
                    <a:lnTo>
                      <a:pt x="59" y="126"/>
                    </a:lnTo>
                    <a:lnTo>
                      <a:pt x="39" y="113"/>
                    </a:lnTo>
                    <a:lnTo>
                      <a:pt x="100" y="0"/>
                    </a:lnTo>
                    <a:lnTo>
                      <a:pt x="176" y="0"/>
                    </a:lnTo>
                    <a:close/>
                    <a:moveTo>
                      <a:pt x="154" y="227"/>
                    </a:moveTo>
                    <a:lnTo>
                      <a:pt x="138" y="227"/>
                    </a:lnTo>
                    <a:lnTo>
                      <a:pt x="127" y="230"/>
                    </a:lnTo>
                    <a:lnTo>
                      <a:pt x="119" y="234"/>
                    </a:lnTo>
                    <a:lnTo>
                      <a:pt x="112" y="240"/>
                    </a:lnTo>
                    <a:lnTo>
                      <a:pt x="108" y="251"/>
                    </a:lnTo>
                    <a:lnTo>
                      <a:pt x="107" y="264"/>
                    </a:lnTo>
                    <a:lnTo>
                      <a:pt x="107" y="544"/>
                    </a:lnTo>
                    <a:lnTo>
                      <a:pt x="107" y="563"/>
                    </a:lnTo>
                    <a:lnTo>
                      <a:pt x="110" y="574"/>
                    </a:lnTo>
                    <a:lnTo>
                      <a:pt x="115" y="582"/>
                    </a:lnTo>
                    <a:lnTo>
                      <a:pt x="121" y="588"/>
                    </a:lnTo>
                    <a:lnTo>
                      <a:pt x="134" y="590"/>
                    </a:lnTo>
                    <a:lnTo>
                      <a:pt x="153" y="590"/>
                    </a:lnTo>
                    <a:lnTo>
                      <a:pt x="153" y="608"/>
                    </a:lnTo>
                    <a:lnTo>
                      <a:pt x="0" y="608"/>
                    </a:lnTo>
                    <a:lnTo>
                      <a:pt x="0" y="590"/>
                    </a:lnTo>
                    <a:lnTo>
                      <a:pt x="19" y="589"/>
                    </a:lnTo>
                    <a:lnTo>
                      <a:pt x="32" y="586"/>
                    </a:lnTo>
                    <a:lnTo>
                      <a:pt x="40" y="582"/>
                    </a:lnTo>
                    <a:lnTo>
                      <a:pt x="45" y="574"/>
                    </a:lnTo>
                    <a:lnTo>
                      <a:pt x="48" y="561"/>
                    </a:lnTo>
                    <a:lnTo>
                      <a:pt x="48" y="544"/>
                    </a:lnTo>
                    <a:lnTo>
                      <a:pt x="48" y="269"/>
                    </a:lnTo>
                    <a:lnTo>
                      <a:pt x="48" y="253"/>
                    </a:lnTo>
                    <a:lnTo>
                      <a:pt x="44" y="241"/>
                    </a:lnTo>
                    <a:lnTo>
                      <a:pt x="39" y="234"/>
                    </a:lnTo>
                    <a:lnTo>
                      <a:pt x="30" y="231"/>
                    </a:lnTo>
                    <a:lnTo>
                      <a:pt x="18" y="228"/>
                    </a:lnTo>
                    <a:lnTo>
                      <a:pt x="0" y="227"/>
                    </a:lnTo>
                    <a:lnTo>
                      <a:pt x="0" y="210"/>
                    </a:lnTo>
                    <a:lnTo>
                      <a:pt x="154" y="210"/>
                    </a:lnTo>
                    <a:lnTo>
                      <a:pt x="154" y="227"/>
                    </a:lnTo>
                    <a:close/>
                  </a:path>
                </a:pathLst>
              </a:custGeom>
              <a:solidFill>
                <a:srgbClr val="008000"/>
              </a:solidFill>
              <a:ln w="0">
                <a:solidFill>
                  <a:schemeClr val="bg1"/>
                </a:solidFill>
                <a:prstDash val="solid"/>
                <a:round/>
                <a:headEnd/>
                <a:tailEnd/>
              </a:ln>
            </p:spPr>
            <p:txBody>
              <a:bodyPr/>
              <a:lstStyle/>
              <a:p>
                <a:endParaRPr lang="es-ES"/>
              </a:p>
            </p:txBody>
          </p:sp>
          <p:sp>
            <p:nvSpPr>
              <p:cNvPr id="24" name="Freeform 40"/>
              <p:cNvSpPr>
                <a:spLocks noEditPoints="1"/>
              </p:cNvSpPr>
              <p:nvPr/>
            </p:nvSpPr>
            <p:spPr bwMode="auto">
              <a:xfrm>
                <a:off x="4764088" y="472402"/>
                <a:ext cx="593725" cy="655638"/>
              </a:xfrm>
              <a:custGeom>
                <a:avLst/>
                <a:gdLst>
                  <a:gd name="T0" fmla="*/ 2147483646 w 374"/>
                  <a:gd name="T1" fmla="*/ 2147483646 h 413"/>
                  <a:gd name="T2" fmla="*/ 2147483646 w 374"/>
                  <a:gd name="T3" fmla="*/ 2147483646 h 413"/>
                  <a:gd name="T4" fmla="*/ 2147483646 w 374"/>
                  <a:gd name="T5" fmla="*/ 2147483646 h 413"/>
                  <a:gd name="T6" fmla="*/ 2147483646 w 374"/>
                  <a:gd name="T7" fmla="*/ 2147483646 h 413"/>
                  <a:gd name="T8" fmla="*/ 2147483646 w 374"/>
                  <a:gd name="T9" fmla="*/ 2147483646 h 413"/>
                  <a:gd name="T10" fmla="*/ 2147483646 w 374"/>
                  <a:gd name="T11" fmla="*/ 2147483646 h 413"/>
                  <a:gd name="T12" fmla="*/ 2147483646 w 374"/>
                  <a:gd name="T13" fmla="*/ 2147483646 h 413"/>
                  <a:gd name="T14" fmla="*/ 2147483646 w 374"/>
                  <a:gd name="T15" fmla="*/ 2147483646 h 413"/>
                  <a:gd name="T16" fmla="*/ 2147483646 w 374"/>
                  <a:gd name="T17" fmla="*/ 2147483646 h 413"/>
                  <a:gd name="T18" fmla="*/ 2147483646 w 374"/>
                  <a:gd name="T19" fmla="*/ 2147483646 h 413"/>
                  <a:gd name="T20" fmla="*/ 0 w 374"/>
                  <a:gd name="T21" fmla="*/ 2147483646 h 413"/>
                  <a:gd name="T22" fmla="*/ 2147483646 w 374"/>
                  <a:gd name="T23" fmla="*/ 2147483646 h 413"/>
                  <a:gd name="T24" fmla="*/ 2147483646 w 374"/>
                  <a:gd name="T25" fmla="*/ 2147483646 h 413"/>
                  <a:gd name="T26" fmla="*/ 2147483646 w 374"/>
                  <a:gd name="T27" fmla="*/ 2147483646 h 413"/>
                  <a:gd name="T28" fmla="*/ 2147483646 w 374"/>
                  <a:gd name="T29" fmla="*/ 2147483646 h 413"/>
                  <a:gd name="T30" fmla="*/ 2147483646 w 374"/>
                  <a:gd name="T31" fmla="*/ 2147483646 h 413"/>
                  <a:gd name="T32" fmla="*/ 2147483646 w 374"/>
                  <a:gd name="T33" fmla="*/ 2147483646 h 413"/>
                  <a:gd name="T34" fmla="*/ 2147483646 w 374"/>
                  <a:gd name="T35" fmla="*/ 2147483646 h 413"/>
                  <a:gd name="T36" fmla="*/ 2147483646 w 374"/>
                  <a:gd name="T37" fmla="*/ 2147483646 h 413"/>
                  <a:gd name="T38" fmla="*/ 2147483646 w 374"/>
                  <a:gd name="T39" fmla="*/ 2147483646 h 413"/>
                  <a:gd name="T40" fmla="*/ 2147483646 w 374"/>
                  <a:gd name="T41" fmla="*/ 2147483646 h 413"/>
                  <a:gd name="T42" fmla="*/ 2147483646 w 374"/>
                  <a:gd name="T43" fmla="*/ 2147483646 h 413"/>
                  <a:gd name="T44" fmla="*/ 2147483646 w 374"/>
                  <a:gd name="T45" fmla="*/ 2147483646 h 413"/>
                  <a:gd name="T46" fmla="*/ 2147483646 w 374"/>
                  <a:gd name="T47" fmla="*/ 2147483646 h 413"/>
                  <a:gd name="T48" fmla="*/ 2147483646 w 374"/>
                  <a:gd name="T49" fmla="*/ 2147483646 h 413"/>
                  <a:gd name="T50" fmla="*/ 2147483646 w 374"/>
                  <a:gd name="T51" fmla="*/ 2147483646 h 413"/>
                  <a:gd name="T52" fmla="*/ 2147483646 w 374"/>
                  <a:gd name="T53" fmla="*/ 2147483646 h 413"/>
                  <a:gd name="T54" fmla="*/ 2147483646 w 374"/>
                  <a:gd name="T55" fmla="*/ 2147483646 h 413"/>
                  <a:gd name="T56" fmla="*/ 2147483646 w 374"/>
                  <a:gd name="T57" fmla="*/ 2147483646 h 413"/>
                  <a:gd name="T58" fmla="*/ 2147483646 w 374"/>
                  <a:gd name="T59" fmla="*/ 2147483646 h 413"/>
                  <a:gd name="T60" fmla="*/ 2147483646 w 374"/>
                  <a:gd name="T61" fmla="*/ 2147483646 h 413"/>
                  <a:gd name="T62" fmla="*/ 2147483646 w 374"/>
                  <a:gd name="T63" fmla="*/ 0 h 413"/>
                  <a:gd name="T64" fmla="*/ 2147483646 w 374"/>
                  <a:gd name="T65" fmla="*/ 2147483646 h 413"/>
                  <a:gd name="T66" fmla="*/ 2147483646 w 374"/>
                  <a:gd name="T67" fmla="*/ 2147483646 h 413"/>
                  <a:gd name="T68" fmla="*/ 2147483646 w 374"/>
                  <a:gd name="T69" fmla="*/ 2147483646 h 413"/>
                  <a:gd name="T70" fmla="*/ 2147483646 w 374"/>
                  <a:gd name="T71" fmla="*/ 2147483646 h 413"/>
                  <a:gd name="T72" fmla="*/ 2147483646 w 374"/>
                  <a:gd name="T73" fmla="*/ 2147483646 h 413"/>
                  <a:gd name="T74" fmla="*/ 2147483646 w 374"/>
                  <a:gd name="T75" fmla="*/ 2147483646 h 413"/>
                  <a:gd name="T76" fmla="*/ 2147483646 w 374"/>
                  <a:gd name="T77" fmla="*/ 2147483646 h 413"/>
                  <a:gd name="T78" fmla="*/ 2147483646 w 374"/>
                  <a:gd name="T79" fmla="*/ 2147483646 h 413"/>
                  <a:gd name="T80" fmla="*/ 2147483646 w 374"/>
                  <a:gd name="T81" fmla="*/ 2147483646 h 413"/>
                  <a:gd name="T82" fmla="*/ 2147483646 w 374"/>
                  <a:gd name="T83" fmla="*/ 2147483646 h 413"/>
                  <a:gd name="T84" fmla="*/ 2147483646 w 374"/>
                  <a:gd name="T85" fmla="*/ 2147483646 h 413"/>
                  <a:gd name="T86" fmla="*/ 2147483646 w 374"/>
                  <a:gd name="T87" fmla="*/ 2147483646 h 413"/>
                  <a:gd name="T88" fmla="*/ 2147483646 w 374"/>
                  <a:gd name="T89" fmla="*/ 2147483646 h 413"/>
                  <a:gd name="T90" fmla="*/ 2147483646 w 374"/>
                  <a:gd name="T91" fmla="*/ 2147483646 h 413"/>
                  <a:gd name="T92" fmla="*/ 2147483646 w 374"/>
                  <a:gd name="T93" fmla="*/ 2147483646 h 413"/>
                  <a:gd name="T94" fmla="*/ 2147483646 w 374"/>
                  <a:gd name="T95" fmla="*/ 2147483646 h 413"/>
                  <a:gd name="T96" fmla="*/ 2147483646 w 374"/>
                  <a:gd name="T97" fmla="*/ 2147483646 h 413"/>
                  <a:gd name="T98" fmla="*/ 2147483646 w 374"/>
                  <a:gd name="T99" fmla="*/ 2147483646 h 4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4" h="413">
                    <a:moveTo>
                      <a:pt x="374" y="373"/>
                    </a:moveTo>
                    <a:lnTo>
                      <a:pt x="351" y="390"/>
                    </a:lnTo>
                    <a:lnTo>
                      <a:pt x="331" y="403"/>
                    </a:lnTo>
                    <a:lnTo>
                      <a:pt x="313" y="411"/>
                    </a:lnTo>
                    <a:lnTo>
                      <a:pt x="297" y="413"/>
                    </a:lnTo>
                    <a:lnTo>
                      <a:pt x="281" y="411"/>
                    </a:lnTo>
                    <a:lnTo>
                      <a:pt x="267" y="407"/>
                    </a:lnTo>
                    <a:lnTo>
                      <a:pt x="254" y="400"/>
                    </a:lnTo>
                    <a:lnTo>
                      <a:pt x="243" y="389"/>
                    </a:lnTo>
                    <a:lnTo>
                      <a:pt x="237" y="376"/>
                    </a:lnTo>
                    <a:lnTo>
                      <a:pt x="234" y="360"/>
                    </a:lnTo>
                    <a:lnTo>
                      <a:pt x="196" y="384"/>
                    </a:lnTo>
                    <a:lnTo>
                      <a:pt x="161" y="400"/>
                    </a:lnTo>
                    <a:lnTo>
                      <a:pt x="128" y="410"/>
                    </a:lnTo>
                    <a:lnTo>
                      <a:pt x="97" y="413"/>
                    </a:lnTo>
                    <a:lnTo>
                      <a:pt x="74" y="411"/>
                    </a:lnTo>
                    <a:lnTo>
                      <a:pt x="53" y="405"/>
                    </a:lnTo>
                    <a:lnTo>
                      <a:pt x="35" y="393"/>
                    </a:lnTo>
                    <a:lnTo>
                      <a:pt x="21" y="379"/>
                    </a:lnTo>
                    <a:lnTo>
                      <a:pt x="8" y="358"/>
                    </a:lnTo>
                    <a:lnTo>
                      <a:pt x="1" y="337"/>
                    </a:lnTo>
                    <a:lnTo>
                      <a:pt x="0" y="314"/>
                    </a:lnTo>
                    <a:lnTo>
                      <a:pt x="5" y="288"/>
                    </a:lnTo>
                    <a:lnTo>
                      <a:pt x="18" y="266"/>
                    </a:lnTo>
                    <a:lnTo>
                      <a:pt x="36" y="245"/>
                    </a:lnTo>
                    <a:lnTo>
                      <a:pt x="61" y="227"/>
                    </a:lnTo>
                    <a:lnTo>
                      <a:pt x="89" y="212"/>
                    </a:lnTo>
                    <a:lnTo>
                      <a:pt x="119" y="200"/>
                    </a:lnTo>
                    <a:lnTo>
                      <a:pt x="154" y="192"/>
                    </a:lnTo>
                    <a:lnTo>
                      <a:pt x="191" y="189"/>
                    </a:lnTo>
                    <a:lnTo>
                      <a:pt x="233" y="187"/>
                    </a:lnTo>
                    <a:lnTo>
                      <a:pt x="233" y="110"/>
                    </a:lnTo>
                    <a:lnTo>
                      <a:pt x="231" y="82"/>
                    </a:lnTo>
                    <a:lnTo>
                      <a:pt x="228" y="61"/>
                    </a:lnTo>
                    <a:lnTo>
                      <a:pt x="221" y="46"/>
                    </a:lnTo>
                    <a:lnTo>
                      <a:pt x="212" y="36"/>
                    </a:lnTo>
                    <a:lnTo>
                      <a:pt x="197" y="30"/>
                    </a:lnTo>
                    <a:lnTo>
                      <a:pt x="179" y="29"/>
                    </a:lnTo>
                    <a:lnTo>
                      <a:pt x="152" y="31"/>
                    </a:lnTo>
                    <a:lnTo>
                      <a:pt x="127" y="39"/>
                    </a:lnTo>
                    <a:lnTo>
                      <a:pt x="106" y="52"/>
                    </a:lnTo>
                    <a:lnTo>
                      <a:pt x="90" y="69"/>
                    </a:lnTo>
                    <a:lnTo>
                      <a:pt x="81" y="88"/>
                    </a:lnTo>
                    <a:lnTo>
                      <a:pt x="77" y="109"/>
                    </a:lnTo>
                    <a:lnTo>
                      <a:pt x="76" y="113"/>
                    </a:lnTo>
                    <a:lnTo>
                      <a:pt x="73" y="116"/>
                    </a:lnTo>
                    <a:lnTo>
                      <a:pt x="68" y="120"/>
                    </a:lnTo>
                    <a:lnTo>
                      <a:pt x="61" y="124"/>
                    </a:lnTo>
                    <a:lnTo>
                      <a:pt x="47" y="130"/>
                    </a:lnTo>
                    <a:lnTo>
                      <a:pt x="36" y="131"/>
                    </a:lnTo>
                    <a:lnTo>
                      <a:pt x="31" y="130"/>
                    </a:lnTo>
                    <a:lnTo>
                      <a:pt x="26" y="128"/>
                    </a:lnTo>
                    <a:lnTo>
                      <a:pt x="23" y="126"/>
                    </a:lnTo>
                    <a:lnTo>
                      <a:pt x="21" y="123"/>
                    </a:lnTo>
                    <a:lnTo>
                      <a:pt x="19" y="118"/>
                    </a:lnTo>
                    <a:lnTo>
                      <a:pt x="19" y="113"/>
                    </a:lnTo>
                    <a:lnTo>
                      <a:pt x="22" y="93"/>
                    </a:lnTo>
                    <a:lnTo>
                      <a:pt x="32" y="74"/>
                    </a:lnTo>
                    <a:lnTo>
                      <a:pt x="51" y="56"/>
                    </a:lnTo>
                    <a:lnTo>
                      <a:pt x="74" y="39"/>
                    </a:lnTo>
                    <a:lnTo>
                      <a:pt x="102" y="23"/>
                    </a:lnTo>
                    <a:lnTo>
                      <a:pt x="133" y="12"/>
                    </a:lnTo>
                    <a:lnTo>
                      <a:pt x="166" y="4"/>
                    </a:lnTo>
                    <a:lnTo>
                      <a:pt x="199" y="0"/>
                    </a:lnTo>
                    <a:lnTo>
                      <a:pt x="224" y="1"/>
                    </a:lnTo>
                    <a:lnTo>
                      <a:pt x="246" y="6"/>
                    </a:lnTo>
                    <a:lnTo>
                      <a:pt x="263" y="16"/>
                    </a:lnTo>
                    <a:lnTo>
                      <a:pt x="277" y="29"/>
                    </a:lnTo>
                    <a:lnTo>
                      <a:pt x="286" y="46"/>
                    </a:lnTo>
                    <a:lnTo>
                      <a:pt x="293" y="67"/>
                    </a:lnTo>
                    <a:lnTo>
                      <a:pt x="294" y="90"/>
                    </a:lnTo>
                    <a:lnTo>
                      <a:pt x="294" y="314"/>
                    </a:lnTo>
                    <a:lnTo>
                      <a:pt x="294" y="335"/>
                    </a:lnTo>
                    <a:lnTo>
                      <a:pt x="296" y="352"/>
                    </a:lnTo>
                    <a:lnTo>
                      <a:pt x="297" y="363"/>
                    </a:lnTo>
                    <a:lnTo>
                      <a:pt x="303" y="373"/>
                    </a:lnTo>
                    <a:lnTo>
                      <a:pt x="313" y="379"/>
                    </a:lnTo>
                    <a:lnTo>
                      <a:pt x="324" y="379"/>
                    </a:lnTo>
                    <a:lnTo>
                      <a:pt x="344" y="371"/>
                    </a:lnTo>
                    <a:lnTo>
                      <a:pt x="362" y="359"/>
                    </a:lnTo>
                    <a:lnTo>
                      <a:pt x="374" y="373"/>
                    </a:lnTo>
                    <a:close/>
                    <a:moveTo>
                      <a:pt x="233" y="333"/>
                    </a:moveTo>
                    <a:lnTo>
                      <a:pt x="233" y="215"/>
                    </a:lnTo>
                    <a:lnTo>
                      <a:pt x="195" y="216"/>
                    </a:lnTo>
                    <a:lnTo>
                      <a:pt x="162" y="221"/>
                    </a:lnTo>
                    <a:lnTo>
                      <a:pt x="133" y="229"/>
                    </a:lnTo>
                    <a:lnTo>
                      <a:pt x="110" y="240"/>
                    </a:lnTo>
                    <a:lnTo>
                      <a:pt x="90" y="253"/>
                    </a:lnTo>
                    <a:lnTo>
                      <a:pt x="77" y="267"/>
                    </a:lnTo>
                    <a:lnTo>
                      <a:pt x="68" y="284"/>
                    </a:lnTo>
                    <a:lnTo>
                      <a:pt x="65" y="304"/>
                    </a:lnTo>
                    <a:lnTo>
                      <a:pt x="65" y="321"/>
                    </a:lnTo>
                    <a:lnTo>
                      <a:pt x="69" y="337"/>
                    </a:lnTo>
                    <a:lnTo>
                      <a:pt x="77" y="350"/>
                    </a:lnTo>
                    <a:lnTo>
                      <a:pt x="90" y="363"/>
                    </a:lnTo>
                    <a:lnTo>
                      <a:pt x="107" y="371"/>
                    </a:lnTo>
                    <a:lnTo>
                      <a:pt x="128" y="373"/>
                    </a:lnTo>
                    <a:lnTo>
                      <a:pt x="150" y="372"/>
                    </a:lnTo>
                    <a:lnTo>
                      <a:pt x="175" y="364"/>
                    </a:lnTo>
                    <a:lnTo>
                      <a:pt x="203" y="351"/>
                    </a:lnTo>
                    <a:lnTo>
                      <a:pt x="233" y="333"/>
                    </a:lnTo>
                    <a:close/>
                  </a:path>
                </a:pathLst>
              </a:custGeom>
              <a:solidFill>
                <a:srgbClr val="008000"/>
              </a:solidFill>
              <a:ln w="0">
                <a:solidFill>
                  <a:schemeClr val="bg1"/>
                </a:solidFill>
                <a:prstDash val="solid"/>
                <a:round/>
                <a:headEnd/>
                <a:tailEnd/>
              </a:ln>
            </p:spPr>
            <p:txBody>
              <a:bodyPr/>
              <a:lstStyle/>
              <a:p>
                <a:endParaRPr lang="es-ES"/>
              </a:p>
            </p:txBody>
          </p:sp>
          <p:sp>
            <p:nvSpPr>
              <p:cNvPr id="25" name="Freeform 41"/>
              <p:cNvSpPr>
                <a:spLocks/>
              </p:cNvSpPr>
              <p:nvPr/>
            </p:nvSpPr>
            <p:spPr bwMode="auto">
              <a:xfrm>
                <a:off x="5910263" y="480340"/>
                <a:ext cx="246063" cy="631825"/>
              </a:xfrm>
              <a:custGeom>
                <a:avLst/>
                <a:gdLst>
                  <a:gd name="T0" fmla="*/ 2147483646 w 155"/>
                  <a:gd name="T1" fmla="*/ 2147483646 h 398"/>
                  <a:gd name="T2" fmla="*/ 2147483646 w 155"/>
                  <a:gd name="T3" fmla="*/ 2147483646 h 398"/>
                  <a:gd name="T4" fmla="*/ 2147483646 w 155"/>
                  <a:gd name="T5" fmla="*/ 2147483646 h 398"/>
                  <a:gd name="T6" fmla="*/ 2147483646 w 155"/>
                  <a:gd name="T7" fmla="*/ 2147483646 h 398"/>
                  <a:gd name="T8" fmla="*/ 2147483646 w 155"/>
                  <a:gd name="T9" fmla="*/ 2147483646 h 398"/>
                  <a:gd name="T10" fmla="*/ 2147483646 w 155"/>
                  <a:gd name="T11" fmla="*/ 2147483646 h 398"/>
                  <a:gd name="T12" fmla="*/ 2147483646 w 155"/>
                  <a:gd name="T13" fmla="*/ 2147483646 h 398"/>
                  <a:gd name="T14" fmla="*/ 2147483646 w 155"/>
                  <a:gd name="T15" fmla="*/ 2147483646 h 398"/>
                  <a:gd name="T16" fmla="*/ 2147483646 w 155"/>
                  <a:gd name="T17" fmla="*/ 2147483646 h 398"/>
                  <a:gd name="T18" fmla="*/ 2147483646 w 155"/>
                  <a:gd name="T19" fmla="*/ 2147483646 h 398"/>
                  <a:gd name="T20" fmla="*/ 2147483646 w 155"/>
                  <a:gd name="T21" fmla="*/ 2147483646 h 398"/>
                  <a:gd name="T22" fmla="*/ 2147483646 w 155"/>
                  <a:gd name="T23" fmla="*/ 2147483646 h 398"/>
                  <a:gd name="T24" fmla="*/ 2147483646 w 155"/>
                  <a:gd name="T25" fmla="*/ 2147483646 h 398"/>
                  <a:gd name="T26" fmla="*/ 2147483646 w 155"/>
                  <a:gd name="T27" fmla="*/ 2147483646 h 398"/>
                  <a:gd name="T28" fmla="*/ 2147483646 w 155"/>
                  <a:gd name="T29" fmla="*/ 2147483646 h 398"/>
                  <a:gd name="T30" fmla="*/ 0 w 155"/>
                  <a:gd name="T31" fmla="*/ 2147483646 h 398"/>
                  <a:gd name="T32" fmla="*/ 0 w 155"/>
                  <a:gd name="T33" fmla="*/ 0 h 398"/>
                  <a:gd name="T34" fmla="*/ 2147483646 w 155"/>
                  <a:gd name="T35" fmla="*/ 0 h 398"/>
                  <a:gd name="T36" fmla="*/ 2147483646 w 155"/>
                  <a:gd name="T37" fmla="*/ 0 h 398"/>
                  <a:gd name="T38" fmla="*/ 2147483646 w 155"/>
                  <a:gd name="T39" fmla="*/ 2147483646 h 398"/>
                  <a:gd name="T40" fmla="*/ 2147483646 w 155"/>
                  <a:gd name="T41" fmla="*/ 2147483646 h 398"/>
                  <a:gd name="T42" fmla="*/ 2147483646 w 155"/>
                  <a:gd name="T43" fmla="*/ 2147483646 h 398"/>
                  <a:gd name="T44" fmla="*/ 2147483646 w 155"/>
                  <a:gd name="T45" fmla="*/ 2147483646 h 398"/>
                  <a:gd name="T46" fmla="*/ 2147483646 w 155"/>
                  <a:gd name="T47" fmla="*/ 2147483646 h 398"/>
                  <a:gd name="T48" fmla="*/ 2147483646 w 155"/>
                  <a:gd name="T49" fmla="*/ 2147483646 h 398"/>
                  <a:gd name="T50" fmla="*/ 2147483646 w 155"/>
                  <a:gd name="T51" fmla="*/ 2147483646 h 398"/>
                  <a:gd name="T52" fmla="*/ 2147483646 w 155"/>
                  <a:gd name="T53" fmla="*/ 2147483646 h 398"/>
                  <a:gd name="T54" fmla="*/ 2147483646 w 155"/>
                  <a:gd name="T55" fmla="*/ 2147483646 h 398"/>
                  <a:gd name="T56" fmla="*/ 2147483646 w 155"/>
                  <a:gd name="T57" fmla="*/ 2147483646 h 398"/>
                  <a:gd name="T58" fmla="*/ 2147483646 w 155"/>
                  <a:gd name="T59" fmla="*/ 2147483646 h 398"/>
                  <a:gd name="T60" fmla="*/ 2147483646 w 155"/>
                  <a:gd name="T61" fmla="*/ 2147483646 h 398"/>
                  <a:gd name="T62" fmla="*/ 2147483646 w 155"/>
                  <a:gd name="T63" fmla="*/ 2147483646 h 3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5" h="398">
                    <a:moveTo>
                      <a:pt x="155" y="398"/>
                    </a:moveTo>
                    <a:lnTo>
                      <a:pt x="2" y="398"/>
                    </a:lnTo>
                    <a:lnTo>
                      <a:pt x="2" y="380"/>
                    </a:lnTo>
                    <a:lnTo>
                      <a:pt x="20" y="379"/>
                    </a:lnTo>
                    <a:lnTo>
                      <a:pt x="33" y="376"/>
                    </a:lnTo>
                    <a:lnTo>
                      <a:pt x="41" y="372"/>
                    </a:lnTo>
                    <a:lnTo>
                      <a:pt x="46" y="364"/>
                    </a:lnTo>
                    <a:lnTo>
                      <a:pt x="49" y="351"/>
                    </a:lnTo>
                    <a:lnTo>
                      <a:pt x="50" y="334"/>
                    </a:lnTo>
                    <a:lnTo>
                      <a:pt x="50" y="59"/>
                    </a:lnTo>
                    <a:lnTo>
                      <a:pt x="49" y="45"/>
                    </a:lnTo>
                    <a:lnTo>
                      <a:pt x="45" y="33"/>
                    </a:lnTo>
                    <a:lnTo>
                      <a:pt x="40" y="26"/>
                    </a:lnTo>
                    <a:lnTo>
                      <a:pt x="30" y="21"/>
                    </a:lnTo>
                    <a:lnTo>
                      <a:pt x="17" y="18"/>
                    </a:lnTo>
                    <a:lnTo>
                      <a:pt x="0" y="18"/>
                    </a:lnTo>
                    <a:lnTo>
                      <a:pt x="0" y="0"/>
                    </a:lnTo>
                    <a:lnTo>
                      <a:pt x="58" y="0"/>
                    </a:lnTo>
                    <a:lnTo>
                      <a:pt x="75" y="0"/>
                    </a:lnTo>
                    <a:lnTo>
                      <a:pt x="88" y="3"/>
                    </a:lnTo>
                    <a:lnTo>
                      <a:pt x="96" y="8"/>
                    </a:lnTo>
                    <a:lnTo>
                      <a:pt x="102" y="14"/>
                    </a:lnTo>
                    <a:lnTo>
                      <a:pt x="105" y="26"/>
                    </a:lnTo>
                    <a:lnTo>
                      <a:pt x="106" y="41"/>
                    </a:lnTo>
                    <a:lnTo>
                      <a:pt x="106" y="334"/>
                    </a:lnTo>
                    <a:lnTo>
                      <a:pt x="108" y="353"/>
                    </a:lnTo>
                    <a:lnTo>
                      <a:pt x="110" y="364"/>
                    </a:lnTo>
                    <a:lnTo>
                      <a:pt x="116" y="372"/>
                    </a:lnTo>
                    <a:lnTo>
                      <a:pt x="123" y="378"/>
                    </a:lnTo>
                    <a:lnTo>
                      <a:pt x="137" y="380"/>
                    </a:lnTo>
                    <a:lnTo>
                      <a:pt x="155" y="380"/>
                    </a:lnTo>
                    <a:lnTo>
                      <a:pt x="155" y="398"/>
                    </a:lnTo>
                    <a:close/>
                  </a:path>
                </a:pathLst>
              </a:custGeom>
              <a:solidFill>
                <a:srgbClr val="008000"/>
              </a:solidFill>
              <a:ln w="0">
                <a:solidFill>
                  <a:schemeClr val="bg1"/>
                </a:solidFill>
                <a:prstDash val="solid"/>
                <a:round/>
                <a:headEnd/>
                <a:tailEnd/>
              </a:ln>
            </p:spPr>
            <p:txBody>
              <a:bodyPr/>
              <a:lstStyle/>
              <a:p>
                <a:endParaRPr lang="es-ES"/>
              </a:p>
            </p:txBody>
          </p:sp>
          <p:sp>
            <p:nvSpPr>
              <p:cNvPr id="26" name="Freeform 42"/>
              <p:cNvSpPr>
                <a:spLocks noEditPoints="1"/>
              </p:cNvSpPr>
              <p:nvPr/>
            </p:nvSpPr>
            <p:spPr bwMode="auto">
              <a:xfrm>
                <a:off x="6376988" y="283490"/>
                <a:ext cx="477838" cy="838200"/>
              </a:xfrm>
              <a:custGeom>
                <a:avLst/>
                <a:gdLst>
                  <a:gd name="T0" fmla="*/ 2147483646 w 301"/>
                  <a:gd name="T1" fmla="*/ 2147483646 h 528"/>
                  <a:gd name="T2" fmla="*/ 2147483646 w 301"/>
                  <a:gd name="T3" fmla="*/ 2147483646 h 528"/>
                  <a:gd name="T4" fmla="*/ 2147483646 w 301"/>
                  <a:gd name="T5" fmla="*/ 2147483646 h 528"/>
                  <a:gd name="T6" fmla="*/ 2147483646 w 301"/>
                  <a:gd name="T7" fmla="*/ 2147483646 h 528"/>
                  <a:gd name="T8" fmla="*/ 2147483646 w 301"/>
                  <a:gd name="T9" fmla="*/ 2147483646 h 528"/>
                  <a:gd name="T10" fmla="*/ 2147483646 w 301"/>
                  <a:gd name="T11" fmla="*/ 2147483646 h 528"/>
                  <a:gd name="T12" fmla="*/ 2147483646 w 301"/>
                  <a:gd name="T13" fmla="*/ 2147483646 h 528"/>
                  <a:gd name="T14" fmla="*/ 2147483646 w 301"/>
                  <a:gd name="T15" fmla="*/ 2147483646 h 528"/>
                  <a:gd name="T16" fmla="*/ 2147483646 w 301"/>
                  <a:gd name="T17" fmla="*/ 2147483646 h 528"/>
                  <a:gd name="T18" fmla="*/ 2147483646 w 301"/>
                  <a:gd name="T19" fmla="*/ 2147483646 h 528"/>
                  <a:gd name="T20" fmla="*/ 2147483646 w 301"/>
                  <a:gd name="T21" fmla="*/ 2147483646 h 528"/>
                  <a:gd name="T22" fmla="*/ 2147483646 w 301"/>
                  <a:gd name="T23" fmla="*/ 2147483646 h 528"/>
                  <a:gd name="T24" fmla="*/ 2147483646 w 301"/>
                  <a:gd name="T25" fmla="*/ 2147483646 h 528"/>
                  <a:gd name="T26" fmla="*/ 2147483646 w 301"/>
                  <a:gd name="T27" fmla="*/ 2147483646 h 528"/>
                  <a:gd name="T28" fmla="*/ 2147483646 w 301"/>
                  <a:gd name="T29" fmla="*/ 2147483646 h 528"/>
                  <a:gd name="T30" fmla="*/ 2147483646 w 301"/>
                  <a:gd name="T31" fmla="*/ 2147483646 h 528"/>
                  <a:gd name="T32" fmla="*/ 2147483646 w 301"/>
                  <a:gd name="T33" fmla="*/ 2147483646 h 528"/>
                  <a:gd name="T34" fmla="*/ 2147483646 w 301"/>
                  <a:gd name="T35" fmla="*/ 2147483646 h 528"/>
                  <a:gd name="T36" fmla="*/ 2147483646 w 301"/>
                  <a:gd name="T37" fmla="*/ 2147483646 h 528"/>
                  <a:gd name="T38" fmla="*/ 2147483646 w 301"/>
                  <a:gd name="T39" fmla="*/ 2147483646 h 528"/>
                  <a:gd name="T40" fmla="*/ 2147483646 w 301"/>
                  <a:gd name="T41" fmla="*/ 2147483646 h 528"/>
                  <a:gd name="T42" fmla="*/ 2147483646 w 301"/>
                  <a:gd name="T43" fmla="*/ 2147483646 h 528"/>
                  <a:gd name="T44" fmla="*/ 2147483646 w 301"/>
                  <a:gd name="T45" fmla="*/ 2147483646 h 528"/>
                  <a:gd name="T46" fmla="*/ 2147483646 w 301"/>
                  <a:gd name="T47" fmla="*/ 2147483646 h 528"/>
                  <a:gd name="T48" fmla="*/ 2147483646 w 301"/>
                  <a:gd name="T49" fmla="*/ 0 h 528"/>
                  <a:gd name="T50" fmla="*/ 2147483646 w 301"/>
                  <a:gd name="T51" fmla="*/ 2147483646 h 528"/>
                  <a:gd name="T52" fmla="*/ 2147483646 w 301"/>
                  <a:gd name="T53" fmla="*/ 2147483646 h 528"/>
                  <a:gd name="T54" fmla="*/ 2147483646 w 301"/>
                  <a:gd name="T55" fmla="*/ 2147483646 h 528"/>
                  <a:gd name="T56" fmla="*/ 2147483646 w 301"/>
                  <a:gd name="T57" fmla="*/ 2147483646 h 528"/>
                  <a:gd name="T58" fmla="*/ 2147483646 w 301"/>
                  <a:gd name="T59" fmla="*/ 2147483646 h 528"/>
                  <a:gd name="T60" fmla="*/ 2147483646 w 301"/>
                  <a:gd name="T61" fmla="*/ 2147483646 h 528"/>
                  <a:gd name="T62" fmla="*/ 2147483646 w 301"/>
                  <a:gd name="T63" fmla="*/ 2147483646 h 528"/>
                  <a:gd name="T64" fmla="*/ 2147483646 w 301"/>
                  <a:gd name="T65" fmla="*/ 2147483646 h 528"/>
                  <a:gd name="T66" fmla="*/ 2147483646 w 301"/>
                  <a:gd name="T67" fmla="*/ 2147483646 h 528"/>
                  <a:gd name="T68" fmla="*/ 2147483646 w 301"/>
                  <a:gd name="T69" fmla="*/ 2147483646 h 528"/>
                  <a:gd name="T70" fmla="*/ 2147483646 w 301"/>
                  <a:gd name="T71" fmla="*/ 2147483646 h 528"/>
                  <a:gd name="T72" fmla="*/ 2147483646 w 301"/>
                  <a:gd name="T73" fmla="*/ 2147483646 h 528"/>
                  <a:gd name="T74" fmla="*/ 2147483646 w 301"/>
                  <a:gd name="T75" fmla="*/ 2147483646 h 528"/>
                  <a:gd name="T76" fmla="*/ 2147483646 w 301"/>
                  <a:gd name="T77" fmla="*/ 2147483646 h 5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1" h="528">
                    <a:moveTo>
                      <a:pt x="247" y="24"/>
                    </a:moveTo>
                    <a:lnTo>
                      <a:pt x="221" y="36"/>
                    </a:lnTo>
                    <a:lnTo>
                      <a:pt x="196" y="53"/>
                    </a:lnTo>
                    <a:lnTo>
                      <a:pt x="170" y="78"/>
                    </a:lnTo>
                    <a:lnTo>
                      <a:pt x="145" y="108"/>
                    </a:lnTo>
                    <a:lnTo>
                      <a:pt x="117" y="148"/>
                    </a:lnTo>
                    <a:lnTo>
                      <a:pt x="96" y="188"/>
                    </a:lnTo>
                    <a:lnTo>
                      <a:pt x="81" y="232"/>
                    </a:lnTo>
                    <a:lnTo>
                      <a:pt x="72" y="276"/>
                    </a:lnTo>
                    <a:lnTo>
                      <a:pt x="102" y="256"/>
                    </a:lnTo>
                    <a:lnTo>
                      <a:pt x="132" y="242"/>
                    </a:lnTo>
                    <a:lnTo>
                      <a:pt x="161" y="234"/>
                    </a:lnTo>
                    <a:lnTo>
                      <a:pt x="187" y="232"/>
                    </a:lnTo>
                    <a:lnTo>
                      <a:pt x="212" y="234"/>
                    </a:lnTo>
                    <a:lnTo>
                      <a:pt x="234" y="242"/>
                    </a:lnTo>
                    <a:lnTo>
                      <a:pt x="255" y="255"/>
                    </a:lnTo>
                    <a:lnTo>
                      <a:pt x="272" y="273"/>
                    </a:lnTo>
                    <a:lnTo>
                      <a:pt x="285" y="294"/>
                    </a:lnTo>
                    <a:lnTo>
                      <a:pt x="294" y="317"/>
                    </a:lnTo>
                    <a:lnTo>
                      <a:pt x="299" y="342"/>
                    </a:lnTo>
                    <a:lnTo>
                      <a:pt x="301" y="369"/>
                    </a:lnTo>
                    <a:lnTo>
                      <a:pt x="299" y="398"/>
                    </a:lnTo>
                    <a:lnTo>
                      <a:pt x="293" y="424"/>
                    </a:lnTo>
                    <a:lnTo>
                      <a:pt x="284" y="449"/>
                    </a:lnTo>
                    <a:lnTo>
                      <a:pt x="269" y="471"/>
                    </a:lnTo>
                    <a:lnTo>
                      <a:pt x="251" y="492"/>
                    </a:lnTo>
                    <a:lnTo>
                      <a:pt x="227" y="509"/>
                    </a:lnTo>
                    <a:lnTo>
                      <a:pt x="201" y="520"/>
                    </a:lnTo>
                    <a:lnTo>
                      <a:pt x="172" y="526"/>
                    </a:lnTo>
                    <a:lnTo>
                      <a:pt x="166" y="526"/>
                    </a:lnTo>
                    <a:lnTo>
                      <a:pt x="159" y="526"/>
                    </a:lnTo>
                    <a:lnTo>
                      <a:pt x="153" y="528"/>
                    </a:lnTo>
                    <a:lnTo>
                      <a:pt x="125" y="525"/>
                    </a:lnTo>
                    <a:lnTo>
                      <a:pt x="100" y="519"/>
                    </a:lnTo>
                    <a:lnTo>
                      <a:pt x="77" y="507"/>
                    </a:lnTo>
                    <a:lnTo>
                      <a:pt x="57" y="491"/>
                    </a:lnTo>
                    <a:lnTo>
                      <a:pt x="39" y="470"/>
                    </a:lnTo>
                    <a:lnTo>
                      <a:pt x="22" y="441"/>
                    </a:lnTo>
                    <a:lnTo>
                      <a:pt x="10" y="408"/>
                    </a:lnTo>
                    <a:lnTo>
                      <a:pt x="2" y="372"/>
                    </a:lnTo>
                    <a:lnTo>
                      <a:pt x="0" y="330"/>
                    </a:lnTo>
                    <a:lnTo>
                      <a:pt x="4" y="279"/>
                    </a:lnTo>
                    <a:lnTo>
                      <a:pt x="17" y="228"/>
                    </a:lnTo>
                    <a:lnTo>
                      <a:pt x="39" y="178"/>
                    </a:lnTo>
                    <a:lnTo>
                      <a:pt x="69" y="127"/>
                    </a:lnTo>
                    <a:lnTo>
                      <a:pt x="99" y="87"/>
                    </a:lnTo>
                    <a:lnTo>
                      <a:pt x="131" y="55"/>
                    </a:lnTo>
                    <a:lnTo>
                      <a:pt x="165" y="30"/>
                    </a:lnTo>
                    <a:lnTo>
                      <a:pt x="200" y="11"/>
                    </a:lnTo>
                    <a:lnTo>
                      <a:pt x="238" y="0"/>
                    </a:lnTo>
                    <a:lnTo>
                      <a:pt x="247" y="24"/>
                    </a:lnTo>
                    <a:close/>
                    <a:moveTo>
                      <a:pt x="176" y="499"/>
                    </a:moveTo>
                    <a:lnTo>
                      <a:pt x="195" y="494"/>
                    </a:lnTo>
                    <a:lnTo>
                      <a:pt x="210" y="483"/>
                    </a:lnTo>
                    <a:lnTo>
                      <a:pt x="223" y="466"/>
                    </a:lnTo>
                    <a:lnTo>
                      <a:pt x="233" y="445"/>
                    </a:lnTo>
                    <a:lnTo>
                      <a:pt x="238" y="423"/>
                    </a:lnTo>
                    <a:lnTo>
                      <a:pt x="239" y="398"/>
                    </a:lnTo>
                    <a:lnTo>
                      <a:pt x="238" y="367"/>
                    </a:lnTo>
                    <a:lnTo>
                      <a:pt x="230" y="339"/>
                    </a:lnTo>
                    <a:lnTo>
                      <a:pt x="217" y="315"/>
                    </a:lnTo>
                    <a:lnTo>
                      <a:pt x="203" y="298"/>
                    </a:lnTo>
                    <a:lnTo>
                      <a:pt x="187" y="287"/>
                    </a:lnTo>
                    <a:lnTo>
                      <a:pt x="168" y="279"/>
                    </a:lnTo>
                    <a:lnTo>
                      <a:pt x="149" y="276"/>
                    </a:lnTo>
                    <a:lnTo>
                      <a:pt x="123" y="280"/>
                    </a:lnTo>
                    <a:lnTo>
                      <a:pt x="96" y="290"/>
                    </a:lnTo>
                    <a:lnTo>
                      <a:pt x="68" y="306"/>
                    </a:lnTo>
                    <a:lnTo>
                      <a:pt x="66" y="321"/>
                    </a:lnTo>
                    <a:lnTo>
                      <a:pt x="66" y="335"/>
                    </a:lnTo>
                    <a:lnTo>
                      <a:pt x="68" y="373"/>
                    </a:lnTo>
                    <a:lnTo>
                      <a:pt x="74" y="406"/>
                    </a:lnTo>
                    <a:lnTo>
                      <a:pt x="85" y="436"/>
                    </a:lnTo>
                    <a:lnTo>
                      <a:pt x="100" y="461"/>
                    </a:lnTo>
                    <a:lnTo>
                      <a:pt x="117" y="479"/>
                    </a:lnTo>
                    <a:lnTo>
                      <a:pt x="136" y="492"/>
                    </a:lnTo>
                    <a:lnTo>
                      <a:pt x="155" y="499"/>
                    </a:lnTo>
                    <a:lnTo>
                      <a:pt x="176" y="499"/>
                    </a:lnTo>
                    <a:close/>
                  </a:path>
                </a:pathLst>
              </a:custGeom>
              <a:solidFill>
                <a:srgbClr val="008000"/>
              </a:solidFill>
              <a:ln w="0">
                <a:solidFill>
                  <a:schemeClr val="bg1"/>
                </a:solidFill>
                <a:prstDash val="solid"/>
                <a:round/>
                <a:headEnd/>
                <a:tailEnd/>
              </a:ln>
            </p:spPr>
            <p:txBody>
              <a:bodyPr/>
              <a:lstStyle/>
              <a:p>
                <a:endParaRPr lang="es-ES"/>
              </a:p>
            </p:txBody>
          </p:sp>
          <p:sp>
            <p:nvSpPr>
              <p:cNvPr id="27" name="Freeform 43"/>
              <p:cNvSpPr>
                <a:spLocks noEditPoints="1"/>
              </p:cNvSpPr>
              <p:nvPr/>
            </p:nvSpPr>
            <p:spPr bwMode="auto">
              <a:xfrm>
                <a:off x="3452813" y="589877"/>
                <a:ext cx="641350" cy="966788"/>
              </a:xfrm>
              <a:custGeom>
                <a:avLst/>
                <a:gdLst>
                  <a:gd name="T0" fmla="*/ 2147483646 w 404"/>
                  <a:gd name="T1" fmla="*/ 2147483646 h 609"/>
                  <a:gd name="T2" fmla="*/ 2147483646 w 404"/>
                  <a:gd name="T3" fmla="*/ 2147483646 h 609"/>
                  <a:gd name="T4" fmla="*/ 2147483646 w 404"/>
                  <a:gd name="T5" fmla="*/ 2147483646 h 609"/>
                  <a:gd name="T6" fmla="*/ 2147483646 w 404"/>
                  <a:gd name="T7" fmla="*/ 2147483646 h 609"/>
                  <a:gd name="T8" fmla="*/ 2147483646 w 404"/>
                  <a:gd name="T9" fmla="*/ 2147483646 h 609"/>
                  <a:gd name="T10" fmla="*/ 2147483646 w 404"/>
                  <a:gd name="T11" fmla="*/ 2147483646 h 609"/>
                  <a:gd name="T12" fmla="*/ 2147483646 w 404"/>
                  <a:gd name="T13" fmla="*/ 2147483646 h 609"/>
                  <a:gd name="T14" fmla="*/ 2147483646 w 404"/>
                  <a:gd name="T15" fmla="*/ 2147483646 h 609"/>
                  <a:gd name="T16" fmla="*/ 0 w 404"/>
                  <a:gd name="T17" fmla="*/ 2147483646 h 609"/>
                  <a:gd name="T18" fmla="*/ 2147483646 w 404"/>
                  <a:gd name="T19" fmla="*/ 2147483646 h 609"/>
                  <a:gd name="T20" fmla="*/ 2147483646 w 404"/>
                  <a:gd name="T21" fmla="*/ 2147483646 h 609"/>
                  <a:gd name="T22" fmla="*/ 2147483646 w 404"/>
                  <a:gd name="T23" fmla="*/ 2147483646 h 609"/>
                  <a:gd name="T24" fmla="*/ 2147483646 w 404"/>
                  <a:gd name="T25" fmla="*/ 2147483646 h 609"/>
                  <a:gd name="T26" fmla="*/ 2147483646 w 404"/>
                  <a:gd name="T27" fmla="*/ 2147483646 h 609"/>
                  <a:gd name="T28" fmla="*/ 2147483646 w 404"/>
                  <a:gd name="T29" fmla="*/ 2147483646 h 609"/>
                  <a:gd name="T30" fmla="*/ 2147483646 w 404"/>
                  <a:gd name="T31" fmla="*/ 2147483646 h 609"/>
                  <a:gd name="T32" fmla="*/ 2147483646 w 404"/>
                  <a:gd name="T33" fmla="*/ 2147483646 h 609"/>
                  <a:gd name="T34" fmla="*/ 2147483646 w 404"/>
                  <a:gd name="T35" fmla="*/ 2147483646 h 609"/>
                  <a:gd name="T36" fmla="*/ 2147483646 w 404"/>
                  <a:gd name="T37" fmla="*/ 2147483646 h 609"/>
                  <a:gd name="T38" fmla="*/ 2147483646 w 404"/>
                  <a:gd name="T39" fmla="*/ 2147483646 h 609"/>
                  <a:gd name="T40" fmla="*/ 2147483646 w 404"/>
                  <a:gd name="T41" fmla="*/ 2147483646 h 609"/>
                  <a:gd name="T42" fmla="*/ 2147483646 w 404"/>
                  <a:gd name="T43" fmla="*/ 0 h 609"/>
                  <a:gd name="T44" fmla="*/ 2147483646 w 404"/>
                  <a:gd name="T45" fmla="*/ 2147483646 h 609"/>
                  <a:gd name="T46" fmla="*/ 2147483646 w 404"/>
                  <a:gd name="T47" fmla="*/ 2147483646 h 609"/>
                  <a:gd name="T48" fmla="*/ 2147483646 w 404"/>
                  <a:gd name="T49" fmla="*/ 2147483646 h 609"/>
                  <a:gd name="T50" fmla="*/ 2147483646 w 404"/>
                  <a:gd name="T51" fmla="*/ 2147483646 h 609"/>
                  <a:gd name="T52" fmla="*/ 2147483646 w 404"/>
                  <a:gd name="T53" fmla="*/ 2147483646 h 609"/>
                  <a:gd name="T54" fmla="*/ 2147483646 w 404"/>
                  <a:gd name="T55" fmla="*/ 2147483646 h 609"/>
                  <a:gd name="T56" fmla="*/ 2147483646 w 404"/>
                  <a:gd name="T57" fmla="*/ 2147483646 h 609"/>
                  <a:gd name="T58" fmla="*/ 2147483646 w 404"/>
                  <a:gd name="T59" fmla="*/ 2147483646 h 609"/>
                  <a:gd name="T60" fmla="*/ 2147483646 w 404"/>
                  <a:gd name="T61" fmla="*/ 2147483646 h 609"/>
                  <a:gd name="T62" fmla="*/ 2147483646 w 404"/>
                  <a:gd name="T63" fmla="*/ 2147483646 h 609"/>
                  <a:gd name="T64" fmla="*/ 2147483646 w 404"/>
                  <a:gd name="T65" fmla="*/ 2147483646 h 609"/>
                  <a:gd name="T66" fmla="*/ 2147483646 w 404"/>
                  <a:gd name="T67" fmla="*/ 2147483646 h 609"/>
                  <a:gd name="T68" fmla="*/ 2147483646 w 404"/>
                  <a:gd name="T69" fmla="*/ 2147483646 h 609"/>
                  <a:gd name="T70" fmla="*/ 2147483646 w 404"/>
                  <a:gd name="T71" fmla="*/ 2147483646 h 609"/>
                  <a:gd name="T72" fmla="*/ 2147483646 w 404"/>
                  <a:gd name="T73" fmla="*/ 2147483646 h 609"/>
                  <a:gd name="T74" fmla="*/ 2147483646 w 404"/>
                  <a:gd name="T75" fmla="*/ 2147483646 h 609"/>
                  <a:gd name="T76" fmla="*/ 2147483646 w 404"/>
                  <a:gd name="T77" fmla="*/ 2147483646 h 609"/>
                  <a:gd name="T78" fmla="*/ 2147483646 w 404"/>
                  <a:gd name="T79" fmla="*/ 2147483646 h 609"/>
                  <a:gd name="T80" fmla="*/ 2147483646 w 404"/>
                  <a:gd name="T81" fmla="*/ 2147483646 h 609"/>
                  <a:gd name="T82" fmla="*/ 2147483646 w 404"/>
                  <a:gd name="T83" fmla="*/ 2147483646 h 609"/>
                  <a:gd name="T84" fmla="*/ 2147483646 w 404"/>
                  <a:gd name="T85" fmla="*/ 2147483646 h 609"/>
                  <a:gd name="T86" fmla="*/ 2147483646 w 404"/>
                  <a:gd name="T87" fmla="*/ 2147483646 h 609"/>
                  <a:gd name="T88" fmla="*/ 2147483646 w 404"/>
                  <a:gd name="T89" fmla="*/ 2147483646 h 609"/>
                  <a:gd name="T90" fmla="*/ 2147483646 w 404"/>
                  <a:gd name="T91" fmla="*/ 2147483646 h 609"/>
                  <a:gd name="T92" fmla="*/ 2147483646 w 404"/>
                  <a:gd name="T93" fmla="*/ 2147483646 h 609"/>
                  <a:gd name="T94" fmla="*/ 2147483646 w 404"/>
                  <a:gd name="T95" fmla="*/ 2147483646 h 609"/>
                  <a:gd name="T96" fmla="*/ 2147483646 w 404"/>
                  <a:gd name="T97" fmla="*/ 2147483646 h 609"/>
                  <a:gd name="T98" fmla="*/ 2147483646 w 404"/>
                  <a:gd name="T99" fmla="*/ 2147483646 h 609"/>
                  <a:gd name="T100" fmla="*/ 2147483646 w 404"/>
                  <a:gd name="T101" fmla="*/ 2147483646 h 609"/>
                  <a:gd name="T102" fmla="*/ 2147483646 w 404"/>
                  <a:gd name="T103" fmla="*/ 2147483646 h 609"/>
                  <a:gd name="T104" fmla="*/ 2147483646 w 404"/>
                  <a:gd name="T105" fmla="*/ 2147483646 h 609"/>
                  <a:gd name="T106" fmla="*/ 2147483646 w 404"/>
                  <a:gd name="T107" fmla="*/ 2147483646 h 609"/>
                  <a:gd name="T108" fmla="*/ 2147483646 w 404"/>
                  <a:gd name="T109" fmla="*/ 2147483646 h 6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4" h="609">
                    <a:moveTo>
                      <a:pt x="404" y="430"/>
                    </a:moveTo>
                    <a:lnTo>
                      <a:pt x="402" y="461"/>
                    </a:lnTo>
                    <a:lnTo>
                      <a:pt x="395" y="488"/>
                    </a:lnTo>
                    <a:lnTo>
                      <a:pt x="385" y="514"/>
                    </a:lnTo>
                    <a:lnTo>
                      <a:pt x="369" y="537"/>
                    </a:lnTo>
                    <a:lnTo>
                      <a:pt x="348" y="556"/>
                    </a:lnTo>
                    <a:lnTo>
                      <a:pt x="324" y="575"/>
                    </a:lnTo>
                    <a:lnTo>
                      <a:pt x="296" y="588"/>
                    </a:lnTo>
                    <a:lnTo>
                      <a:pt x="265" y="598"/>
                    </a:lnTo>
                    <a:lnTo>
                      <a:pt x="230" y="605"/>
                    </a:lnTo>
                    <a:lnTo>
                      <a:pt x="192" y="609"/>
                    </a:lnTo>
                    <a:lnTo>
                      <a:pt x="148" y="606"/>
                    </a:lnTo>
                    <a:lnTo>
                      <a:pt x="104" y="597"/>
                    </a:lnTo>
                    <a:lnTo>
                      <a:pt x="64" y="582"/>
                    </a:lnTo>
                    <a:lnTo>
                      <a:pt x="36" y="565"/>
                    </a:lnTo>
                    <a:lnTo>
                      <a:pt x="15" y="547"/>
                    </a:lnTo>
                    <a:lnTo>
                      <a:pt x="4" y="526"/>
                    </a:lnTo>
                    <a:lnTo>
                      <a:pt x="0" y="504"/>
                    </a:lnTo>
                    <a:lnTo>
                      <a:pt x="1" y="491"/>
                    </a:lnTo>
                    <a:lnTo>
                      <a:pt x="4" y="479"/>
                    </a:lnTo>
                    <a:lnTo>
                      <a:pt x="15" y="458"/>
                    </a:lnTo>
                    <a:lnTo>
                      <a:pt x="34" y="440"/>
                    </a:lnTo>
                    <a:lnTo>
                      <a:pt x="59" y="424"/>
                    </a:lnTo>
                    <a:lnTo>
                      <a:pt x="87" y="412"/>
                    </a:lnTo>
                    <a:lnTo>
                      <a:pt x="120" y="403"/>
                    </a:lnTo>
                    <a:lnTo>
                      <a:pt x="154" y="400"/>
                    </a:lnTo>
                    <a:lnTo>
                      <a:pt x="125" y="387"/>
                    </a:lnTo>
                    <a:lnTo>
                      <a:pt x="101" y="370"/>
                    </a:lnTo>
                    <a:lnTo>
                      <a:pt x="78" y="349"/>
                    </a:lnTo>
                    <a:lnTo>
                      <a:pt x="60" y="324"/>
                    </a:lnTo>
                    <a:lnTo>
                      <a:pt x="47" y="298"/>
                    </a:lnTo>
                    <a:lnTo>
                      <a:pt x="36" y="269"/>
                    </a:lnTo>
                    <a:lnTo>
                      <a:pt x="31" y="239"/>
                    </a:lnTo>
                    <a:lnTo>
                      <a:pt x="29" y="205"/>
                    </a:lnTo>
                    <a:lnTo>
                      <a:pt x="32" y="167"/>
                    </a:lnTo>
                    <a:lnTo>
                      <a:pt x="44" y="132"/>
                    </a:lnTo>
                    <a:lnTo>
                      <a:pt x="63" y="97"/>
                    </a:lnTo>
                    <a:lnTo>
                      <a:pt x="87" y="67"/>
                    </a:lnTo>
                    <a:lnTo>
                      <a:pt x="115" y="45"/>
                    </a:lnTo>
                    <a:lnTo>
                      <a:pt x="142" y="27"/>
                    </a:lnTo>
                    <a:lnTo>
                      <a:pt x="171" y="14"/>
                    </a:lnTo>
                    <a:lnTo>
                      <a:pt x="203" y="6"/>
                    </a:lnTo>
                    <a:lnTo>
                      <a:pt x="231" y="2"/>
                    </a:lnTo>
                    <a:lnTo>
                      <a:pt x="260" y="0"/>
                    </a:lnTo>
                    <a:lnTo>
                      <a:pt x="298" y="2"/>
                    </a:lnTo>
                    <a:lnTo>
                      <a:pt x="332" y="7"/>
                    </a:lnTo>
                    <a:lnTo>
                      <a:pt x="364" y="16"/>
                    </a:lnTo>
                    <a:lnTo>
                      <a:pt x="391" y="27"/>
                    </a:lnTo>
                    <a:lnTo>
                      <a:pt x="394" y="104"/>
                    </a:lnTo>
                    <a:lnTo>
                      <a:pt x="373" y="104"/>
                    </a:lnTo>
                    <a:lnTo>
                      <a:pt x="364" y="79"/>
                    </a:lnTo>
                    <a:lnTo>
                      <a:pt x="349" y="59"/>
                    </a:lnTo>
                    <a:lnTo>
                      <a:pt x="331" y="44"/>
                    </a:lnTo>
                    <a:lnTo>
                      <a:pt x="309" y="33"/>
                    </a:lnTo>
                    <a:lnTo>
                      <a:pt x="282" y="25"/>
                    </a:lnTo>
                    <a:lnTo>
                      <a:pt x="251" y="23"/>
                    </a:lnTo>
                    <a:lnTo>
                      <a:pt x="217" y="25"/>
                    </a:lnTo>
                    <a:lnTo>
                      <a:pt x="187" y="35"/>
                    </a:lnTo>
                    <a:lnTo>
                      <a:pt x="159" y="49"/>
                    </a:lnTo>
                    <a:lnTo>
                      <a:pt x="136" y="70"/>
                    </a:lnTo>
                    <a:lnTo>
                      <a:pt x="119" y="91"/>
                    </a:lnTo>
                    <a:lnTo>
                      <a:pt x="107" y="116"/>
                    </a:lnTo>
                    <a:lnTo>
                      <a:pt x="98" y="142"/>
                    </a:lnTo>
                    <a:lnTo>
                      <a:pt x="94" y="172"/>
                    </a:lnTo>
                    <a:lnTo>
                      <a:pt x="94" y="205"/>
                    </a:lnTo>
                    <a:lnTo>
                      <a:pt x="99" y="243"/>
                    </a:lnTo>
                    <a:lnTo>
                      <a:pt x="110" y="278"/>
                    </a:lnTo>
                    <a:lnTo>
                      <a:pt x="125" y="310"/>
                    </a:lnTo>
                    <a:lnTo>
                      <a:pt x="145" y="337"/>
                    </a:lnTo>
                    <a:lnTo>
                      <a:pt x="166" y="357"/>
                    </a:lnTo>
                    <a:lnTo>
                      <a:pt x="188" y="371"/>
                    </a:lnTo>
                    <a:lnTo>
                      <a:pt x="214" y="382"/>
                    </a:lnTo>
                    <a:lnTo>
                      <a:pt x="243" y="388"/>
                    </a:lnTo>
                    <a:lnTo>
                      <a:pt x="273" y="391"/>
                    </a:lnTo>
                    <a:lnTo>
                      <a:pt x="301" y="387"/>
                    </a:lnTo>
                    <a:lnTo>
                      <a:pt x="328" y="378"/>
                    </a:lnTo>
                    <a:lnTo>
                      <a:pt x="356" y="362"/>
                    </a:lnTo>
                    <a:lnTo>
                      <a:pt x="383" y="341"/>
                    </a:lnTo>
                    <a:lnTo>
                      <a:pt x="404" y="341"/>
                    </a:lnTo>
                    <a:lnTo>
                      <a:pt x="404" y="430"/>
                    </a:lnTo>
                    <a:close/>
                    <a:moveTo>
                      <a:pt x="339" y="455"/>
                    </a:moveTo>
                    <a:lnTo>
                      <a:pt x="339" y="407"/>
                    </a:lnTo>
                    <a:lnTo>
                      <a:pt x="323" y="415"/>
                    </a:lnTo>
                    <a:lnTo>
                      <a:pt x="298" y="419"/>
                    </a:lnTo>
                    <a:lnTo>
                      <a:pt x="268" y="421"/>
                    </a:lnTo>
                    <a:lnTo>
                      <a:pt x="230" y="421"/>
                    </a:lnTo>
                    <a:lnTo>
                      <a:pt x="193" y="421"/>
                    </a:lnTo>
                    <a:lnTo>
                      <a:pt x="158" y="426"/>
                    </a:lnTo>
                    <a:lnTo>
                      <a:pt x="124" y="436"/>
                    </a:lnTo>
                    <a:lnTo>
                      <a:pt x="102" y="446"/>
                    </a:lnTo>
                    <a:lnTo>
                      <a:pt x="83" y="457"/>
                    </a:lnTo>
                    <a:lnTo>
                      <a:pt x="72" y="468"/>
                    </a:lnTo>
                    <a:lnTo>
                      <a:pt x="64" y="482"/>
                    </a:lnTo>
                    <a:lnTo>
                      <a:pt x="63" y="491"/>
                    </a:lnTo>
                    <a:lnTo>
                      <a:pt x="61" y="500"/>
                    </a:lnTo>
                    <a:lnTo>
                      <a:pt x="64" y="517"/>
                    </a:lnTo>
                    <a:lnTo>
                      <a:pt x="73" y="533"/>
                    </a:lnTo>
                    <a:lnTo>
                      <a:pt x="89" y="546"/>
                    </a:lnTo>
                    <a:lnTo>
                      <a:pt x="111" y="558"/>
                    </a:lnTo>
                    <a:lnTo>
                      <a:pt x="141" y="567"/>
                    </a:lnTo>
                    <a:lnTo>
                      <a:pt x="175" y="572"/>
                    </a:lnTo>
                    <a:lnTo>
                      <a:pt x="212" y="573"/>
                    </a:lnTo>
                    <a:lnTo>
                      <a:pt x="241" y="569"/>
                    </a:lnTo>
                    <a:lnTo>
                      <a:pt x="265" y="563"/>
                    </a:lnTo>
                    <a:lnTo>
                      <a:pt x="288" y="552"/>
                    </a:lnTo>
                    <a:lnTo>
                      <a:pt x="306" y="539"/>
                    </a:lnTo>
                    <a:lnTo>
                      <a:pt x="320" y="523"/>
                    </a:lnTo>
                    <a:lnTo>
                      <a:pt x="331" y="504"/>
                    </a:lnTo>
                    <a:lnTo>
                      <a:pt x="337" y="482"/>
                    </a:lnTo>
                    <a:lnTo>
                      <a:pt x="339" y="455"/>
                    </a:lnTo>
                    <a:close/>
                  </a:path>
                </a:pathLst>
              </a:custGeom>
              <a:solidFill>
                <a:srgbClr val="FF6600"/>
              </a:solidFill>
              <a:ln w="0">
                <a:solidFill>
                  <a:srgbClr val="FFFFFF"/>
                </a:solidFill>
                <a:prstDash val="solid"/>
                <a:round/>
                <a:headEnd/>
                <a:tailEnd/>
              </a:ln>
            </p:spPr>
            <p:txBody>
              <a:bodyPr/>
              <a:lstStyle/>
              <a:p>
                <a:endParaRPr lang="es-ES"/>
              </a:p>
            </p:txBody>
          </p:sp>
          <p:sp>
            <p:nvSpPr>
              <p:cNvPr id="28" name="Freeform 44"/>
              <p:cNvSpPr>
                <a:spLocks/>
              </p:cNvSpPr>
              <p:nvPr/>
            </p:nvSpPr>
            <p:spPr bwMode="auto">
              <a:xfrm>
                <a:off x="3730626" y="278727"/>
                <a:ext cx="484188" cy="838200"/>
              </a:xfrm>
              <a:custGeom>
                <a:avLst/>
                <a:gdLst>
                  <a:gd name="T0" fmla="*/ 0 w 305"/>
                  <a:gd name="T1" fmla="*/ 2147483646 h 528"/>
                  <a:gd name="T2" fmla="*/ 2147483646 w 305"/>
                  <a:gd name="T3" fmla="*/ 2147483646 h 528"/>
                  <a:gd name="T4" fmla="*/ 2147483646 w 305"/>
                  <a:gd name="T5" fmla="*/ 2147483646 h 528"/>
                  <a:gd name="T6" fmla="*/ 2147483646 w 305"/>
                  <a:gd name="T7" fmla="*/ 2147483646 h 528"/>
                  <a:gd name="T8" fmla="*/ 2147483646 w 305"/>
                  <a:gd name="T9" fmla="*/ 2147483646 h 528"/>
                  <a:gd name="T10" fmla="*/ 2147483646 w 305"/>
                  <a:gd name="T11" fmla="*/ 2147483646 h 528"/>
                  <a:gd name="T12" fmla="*/ 2147483646 w 305"/>
                  <a:gd name="T13" fmla="*/ 2147483646 h 528"/>
                  <a:gd name="T14" fmla="*/ 2147483646 w 305"/>
                  <a:gd name="T15" fmla="*/ 2147483646 h 528"/>
                  <a:gd name="T16" fmla="*/ 2147483646 w 305"/>
                  <a:gd name="T17" fmla="*/ 2147483646 h 528"/>
                  <a:gd name="T18" fmla="*/ 2147483646 w 305"/>
                  <a:gd name="T19" fmla="*/ 2147483646 h 528"/>
                  <a:gd name="T20" fmla="*/ 2147483646 w 305"/>
                  <a:gd name="T21" fmla="*/ 2147483646 h 528"/>
                  <a:gd name="T22" fmla="*/ 2147483646 w 305"/>
                  <a:gd name="T23" fmla="*/ 2147483646 h 528"/>
                  <a:gd name="T24" fmla="*/ 2147483646 w 305"/>
                  <a:gd name="T25" fmla="*/ 2147483646 h 528"/>
                  <a:gd name="T26" fmla="*/ 2147483646 w 305"/>
                  <a:gd name="T27" fmla="*/ 2147483646 h 528"/>
                  <a:gd name="T28" fmla="*/ 2147483646 w 305"/>
                  <a:gd name="T29" fmla="*/ 2147483646 h 528"/>
                  <a:gd name="T30" fmla="*/ 2147483646 w 305"/>
                  <a:gd name="T31" fmla="*/ 2147483646 h 528"/>
                  <a:gd name="T32" fmla="*/ 2147483646 w 305"/>
                  <a:gd name="T33" fmla="*/ 2147483646 h 528"/>
                  <a:gd name="T34" fmla="*/ 2147483646 w 305"/>
                  <a:gd name="T35" fmla="*/ 2147483646 h 528"/>
                  <a:gd name="T36" fmla="*/ 2147483646 w 305"/>
                  <a:gd name="T37" fmla="*/ 2147483646 h 528"/>
                  <a:gd name="T38" fmla="*/ 2147483646 w 305"/>
                  <a:gd name="T39" fmla="*/ 2147483646 h 528"/>
                  <a:gd name="T40" fmla="*/ 2147483646 w 305"/>
                  <a:gd name="T41" fmla="*/ 2147483646 h 528"/>
                  <a:gd name="T42" fmla="*/ 2147483646 w 305"/>
                  <a:gd name="T43" fmla="*/ 2147483646 h 528"/>
                  <a:gd name="T44" fmla="*/ 2147483646 w 305"/>
                  <a:gd name="T45" fmla="*/ 2147483646 h 528"/>
                  <a:gd name="T46" fmla="*/ 2147483646 w 305"/>
                  <a:gd name="T47" fmla="*/ 2147483646 h 528"/>
                  <a:gd name="T48" fmla="*/ 2147483646 w 305"/>
                  <a:gd name="T49" fmla="*/ 2147483646 h 528"/>
                  <a:gd name="T50" fmla="*/ 2147483646 w 305"/>
                  <a:gd name="T51" fmla="*/ 2147483646 h 528"/>
                  <a:gd name="T52" fmla="*/ 2147483646 w 305"/>
                  <a:gd name="T53" fmla="*/ 2147483646 h 528"/>
                  <a:gd name="T54" fmla="*/ 2147483646 w 305"/>
                  <a:gd name="T55" fmla="*/ 2147483646 h 528"/>
                  <a:gd name="T56" fmla="*/ 2147483646 w 305"/>
                  <a:gd name="T57" fmla="*/ 2147483646 h 528"/>
                  <a:gd name="T58" fmla="*/ 2147483646 w 305"/>
                  <a:gd name="T59" fmla="*/ 2147483646 h 528"/>
                  <a:gd name="T60" fmla="*/ 2147483646 w 305"/>
                  <a:gd name="T61" fmla="*/ 2147483646 h 528"/>
                  <a:gd name="T62" fmla="*/ 2147483646 w 305"/>
                  <a:gd name="T63" fmla="*/ 2147483646 h 528"/>
                  <a:gd name="T64" fmla="*/ 2147483646 w 305"/>
                  <a:gd name="T65" fmla="*/ 2147483646 h 528"/>
                  <a:gd name="T66" fmla="*/ 2147483646 w 305"/>
                  <a:gd name="T67" fmla="*/ 2147483646 h 528"/>
                  <a:gd name="T68" fmla="*/ 2147483646 w 305"/>
                  <a:gd name="T69" fmla="*/ 0 h 528"/>
                  <a:gd name="T70" fmla="*/ 2147483646 w 305"/>
                  <a:gd name="T71" fmla="*/ 0 h 528"/>
                  <a:gd name="T72" fmla="*/ 2147483646 w 305"/>
                  <a:gd name="T73" fmla="*/ 2147483646 h 528"/>
                  <a:gd name="T74" fmla="*/ 2147483646 w 305"/>
                  <a:gd name="T75" fmla="*/ 2147483646 h 528"/>
                  <a:gd name="T76" fmla="*/ 2147483646 w 305"/>
                  <a:gd name="T77" fmla="*/ 2147483646 h 528"/>
                  <a:gd name="T78" fmla="*/ 2147483646 w 305"/>
                  <a:gd name="T79" fmla="*/ 2147483646 h 528"/>
                  <a:gd name="T80" fmla="*/ 2147483646 w 305"/>
                  <a:gd name="T81" fmla="*/ 2147483646 h 528"/>
                  <a:gd name="T82" fmla="*/ 2147483646 w 305"/>
                  <a:gd name="T83" fmla="*/ 2147483646 h 528"/>
                  <a:gd name="T84" fmla="*/ 2147483646 w 305"/>
                  <a:gd name="T85" fmla="*/ 2147483646 h 528"/>
                  <a:gd name="T86" fmla="*/ 2147483646 w 305"/>
                  <a:gd name="T87" fmla="*/ 2147483646 h 528"/>
                  <a:gd name="T88" fmla="*/ 2147483646 w 305"/>
                  <a:gd name="T89" fmla="*/ 2147483646 h 528"/>
                  <a:gd name="T90" fmla="*/ 2147483646 w 305"/>
                  <a:gd name="T91" fmla="*/ 2147483646 h 528"/>
                  <a:gd name="T92" fmla="*/ 2147483646 w 305"/>
                  <a:gd name="T93" fmla="*/ 2147483646 h 528"/>
                  <a:gd name="T94" fmla="*/ 2147483646 w 305"/>
                  <a:gd name="T95" fmla="*/ 2147483646 h 528"/>
                  <a:gd name="T96" fmla="*/ 2147483646 w 305"/>
                  <a:gd name="T97" fmla="*/ 2147483646 h 528"/>
                  <a:gd name="T98" fmla="*/ 2147483646 w 305"/>
                  <a:gd name="T99" fmla="*/ 2147483646 h 528"/>
                  <a:gd name="T100" fmla="*/ 2147483646 w 305"/>
                  <a:gd name="T101" fmla="*/ 2147483646 h 528"/>
                  <a:gd name="T102" fmla="*/ 2147483646 w 305"/>
                  <a:gd name="T103" fmla="*/ 2147483646 h 528"/>
                  <a:gd name="T104" fmla="*/ 2147483646 w 305"/>
                  <a:gd name="T105" fmla="*/ 2147483646 h 528"/>
                  <a:gd name="T106" fmla="*/ 2147483646 w 305"/>
                  <a:gd name="T107" fmla="*/ 2147483646 h 528"/>
                  <a:gd name="T108" fmla="*/ 2147483646 w 305"/>
                  <a:gd name="T109" fmla="*/ 2147483646 h 528"/>
                  <a:gd name="T110" fmla="*/ 2147483646 w 305"/>
                  <a:gd name="T111" fmla="*/ 2147483646 h 528"/>
                  <a:gd name="T112" fmla="*/ 2147483646 w 305"/>
                  <a:gd name="T113" fmla="*/ 2147483646 h 528"/>
                  <a:gd name="T114" fmla="*/ 2147483646 w 305"/>
                  <a:gd name="T115" fmla="*/ 2147483646 h 528"/>
                  <a:gd name="T116" fmla="*/ 2147483646 w 305"/>
                  <a:gd name="T117" fmla="*/ 2147483646 h 528"/>
                  <a:gd name="T118" fmla="*/ 0 w 305"/>
                  <a:gd name="T119" fmla="*/ 2147483646 h 5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5" h="528">
                    <a:moveTo>
                      <a:pt x="0" y="404"/>
                    </a:moveTo>
                    <a:lnTo>
                      <a:pt x="1" y="372"/>
                    </a:lnTo>
                    <a:lnTo>
                      <a:pt x="12" y="342"/>
                    </a:lnTo>
                    <a:lnTo>
                      <a:pt x="32" y="313"/>
                    </a:lnTo>
                    <a:lnTo>
                      <a:pt x="52" y="293"/>
                    </a:lnTo>
                    <a:lnTo>
                      <a:pt x="73" y="279"/>
                    </a:lnTo>
                    <a:lnTo>
                      <a:pt x="96" y="270"/>
                    </a:lnTo>
                    <a:lnTo>
                      <a:pt x="121" y="265"/>
                    </a:lnTo>
                    <a:lnTo>
                      <a:pt x="145" y="263"/>
                    </a:lnTo>
                    <a:lnTo>
                      <a:pt x="168" y="266"/>
                    </a:lnTo>
                    <a:lnTo>
                      <a:pt x="168" y="284"/>
                    </a:lnTo>
                    <a:lnTo>
                      <a:pt x="144" y="286"/>
                    </a:lnTo>
                    <a:lnTo>
                      <a:pt x="124" y="291"/>
                    </a:lnTo>
                    <a:lnTo>
                      <a:pt x="106" y="300"/>
                    </a:lnTo>
                    <a:lnTo>
                      <a:pt x="90" y="314"/>
                    </a:lnTo>
                    <a:lnTo>
                      <a:pt x="79" y="331"/>
                    </a:lnTo>
                    <a:lnTo>
                      <a:pt x="70" y="351"/>
                    </a:lnTo>
                    <a:lnTo>
                      <a:pt x="64" y="373"/>
                    </a:lnTo>
                    <a:lnTo>
                      <a:pt x="63" y="397"/>
                    </a:lnTo>
                    <a:lnTo>
                      <a:pt x="66" y="421"/>
                    </a:lnTo>
                    <a:lnTo>
                      <a:pt x="72" y="440"/>
                    </a:lnTo>
                    <a:lnTo>
                      <a:pt x="83" y="460"/>
                    </a:lnTo>
                    <a:lnTo>
                      <a:pt x="97" y="477"/>
                    </a:lnTo>
                    <a:lnTo>
                      <a:pt x="118" y="493"/>
                    </a:lnTo>
                    <a:lnTo>
                      <a:pt x="140" y="502"/>
                    </a:lnTo>
                    <a:lnTo>
                      <a:pt x="165" y="507"/>
                    </a:lnTo>
                    <a:lnTo>
                      <a:pt x="193" y="507"/>
                    </a:lnTo>
                    <a:lnTo>
                      <a:pt x="193" y="80"/>
                    </a:lnTo>
                    <a:lnTo>
                      <a:pt x="191" y="59"/>
                    </a:lnTo>
                    <a:lnTo>
                      <a:pt x="189" y="43"/>
                    </a:lnTo>
                    <a:lnTo>
                      <a:pt x="183" y="33"/>
                    </a:lnTo>
                    <a:lnTo>
                      <a:pt x="174" y="25"/>
                    </a:lnTo>
                    <a:lnTo>
                      <a:pt x="159" y="21"/>
                    </a:lnTo>
                    <a:lnTo>
                      <a:pt x="138" y="20"/>
                    </a:lnTo>
                    <a:lnTo>
                      <a:pt x="138" y="0"/>
                    </a:lnTo>
                    <a:lnTo>
                      <a:pt x="305" y="0"/>
                    </a:lnTo>
                    <a:lnTo>
                      <a:pt x="305" y="20"/>
                    </a:lnTo>
                    <a:lnTo>
                      <a:pt x="284" y="21"/>
                    </a:lnTo>
                    <a:lnTo>
                      <a:pt x="268" y="25"/>
                    </a:lnTo>
                    <a:lnTo>
                      <a:pt x="261" y="30"/>
                    </a:lnTo>
                    <a:lnTo>
                      <a:pt x="257" y="41"/>
                    </a:lnTo>
                    <a:lnTo>
                      <a:pt x="253" y="58"/>
                    </a:lnTo>
                    <a:lnTo>
                      <a:pt x="253" y="80"/>
                    </a:lnTo>
                    <a:lnTo>
                      <a:pt x="253" y="464"/>
                    </a:lnTo>
                    <a:lnTo>
                      <a:pt x="253" y="482"/>
                    </a:lnTo>
                    <a:lnTo>
                      <a:pt x="257" y="495"/>
                    </a:lnTo>
                    <a:lnTo>
                      <a:pt x="261" y="503"/>
                    </a:lnTo>
                    <a:lnTo>
                      <a:pt x="270" y="507"/>
                    </a:lnTo>
                    <a:lnTo>
                      <a:pt x="283" y="510"/>
                    </a:lnTo>
                    <a:lnTo>
                      <a:pt x="303" y="511"/>
                    </a:lnTo>
                    <a:lnTo>
                      <a:pt x="303" y="528"/>
                    </a:lnTo>
                    <a:lnTo>
                      <a:pt x="186" y="528"/>
                    </a:lnTo>
                    <a:lnTo>
                      <a:pt x="145" y="527"/>
                    </a:lnTo>
                    <a:lnTo>
                      <a:pt x="109" y="522"/>
                    </a:lnTo>
                    <a:lnTo>
                      <a:pt x="79" y="512"/>
                    </a:lnTo>
                    <a:lnTo>
                      <a:pt x="52" y="499"/>
                    </a:lnTo>
                    <a:lnTo>
                      <a:pt x="32" y="481"/>
                    </a:lnTo>
                    <a:lnTo>
                      <a:pt x="16" y="460"/>
                    </a:lnTo>
                    <a:lnTo>
                      <a:pt x="5" y="434"/>
                    </a:lnTo>
                    <a:lnTo>
                      <a:pt x="0" y="404"/>
                    </a:lnTo>
                    <a:close/>
                  </a:path>
                </a:pathLst>
              </a:custGeom>
              <a:solidFill>
                <a:srgbClr val="008000"/>
              </a:solidFill>
              <a:ln w="0">
                <a:solidFill>
                  <a:schemeClr val="bg1"/>
                </a:solidFill>
                <a:prstDash val="solid"/>
                <a:round/>
                <a:headEnd/>
                <a:tailEnd/>
              </a:ln>
            </p:spPr>
            <p:txBody>
              <a:bodyPr/>
              <a:lstStyle/>
              <a:p>
                <a:endParaRPr lang="es-ES"/>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42553" y="1887041"/>
            <a:ext cx="9577064" cy="4112067"/>
          </a:xfrm>
          <a:prstGeom prst="rect">
            <a:avLst/>
          </a:prstGeom>
          <a:blipFill>
            <a:blip r:embed="rId2" cstate="print"/>
            <a:tile tx="0" ty="0" sx="100000" sy="100000" flip="none" algn="tl"/>
          </a:blipFill>
          <a:ln w="22225">
            <a:solidFill>
              <a:srgbClr val="008000"/>
            </a:solidFill>
            <a:miter lim="800000"/>
            <a:headEnd/>
            <a:tailEnd/>
          </a:ln>
          <a:effectLst/>
        </p:spPr>
        <p:txBody>
          <a:bodyPr vert="horz" wrap="square" lIns="94659" tIns="47329" rIns="94659" bIns="47329" numCol="1" anchor="ctr" anchorCtr="0" compatLnSpc="1">
            <a:prstTxWarp prst="textNoShape">
              <a:avLst/>
            </a:prstTxWarp>
            <a:spAutoFit/>
          </a:bodyPr>
          <a:lstStyle/>
          <a:p>
            <a:pPr lvl="0" fontAlgn="base">
              <a:spcBef>
                <a:spcPct val="0"/>
              </a:spcBef>
              <a:spcAft>
                <a:spcPct val="0"/>
              </a:spcAft>
            </a:pPr>
            <a:r>
              <a:rPr lang="es-ES" sz="1600" b="1" i="1" dirty="0" smtClean="0">
                <a:solidFill>
                  <a:srgbClr val="008000"/>
                </a:solidFill>
                <a:latin typeface="Arial" pitchFamily="34" charset="0"/>
                <a:ea typeface="Calibri" pitchFamily="34" charset="0"/>
                <a:cs typeface="Arial" pitchFamily="34" charset="0"/>
              </a:rPr>
              <a:t>PUNTOS DE ENCUENTRO, HORARIOS E ITINERARIO PREVISTOS</a:t>
            </a:r>
          </a:p>
          <a:p>
            <a:pPr lvl="0" fontAlgn="base">
              <a:spcBef>
                <a:spcPct val="0"/>
              </a:spcBef>
              <a:spcAft>
                <a:spcPct val="0"/>
              </a:spcAft>
            </a:pPr>
            <a:r>
              <a:rPr lang="es-ES" sz="1600" b="1" i="1" dirty="0" smtClean="0">
                <a:solidFill>
                  <a:srgbClr val="008000"/>
                </a:solidFill>
                <a:latin typeface="Arial" pitchFamily="34" charset="0"/>
                <a:ea typeface="Calibri" pitchFamily="34" charset="0"/>
                <a:cs typeface="Arial" pitchFamily="34" charset="0"/>
              </a:rPr>
              <a:t> </a:t>
            </a:r>
            <a:endParaRPr lang="es-ES" sz="1600" i="1" dirty="0" smtClean="0">
              <a:solidFill>
                <a:srgbClr val="008000"/>
              </a:solidFill>
              <a:latin typeface="Arial" pitchFamily="34" charset="0"/>
              <a:ea typeface="Calibri" pitchFamily="34" charset="0"/>
              <a:cs typeface="Arial" pitchFamily="34" charset="0"/>
            </a:endParaRPr>
          </a:p>
          <a:p>
            <a:pPr lvl="0" fontAlgn="base">
              <a:spcBef>
                <a:spcPct val="0"/>
              </a:spcBef>
              <a:spcAft>
                <a:spcPct val="0"/>
              </a:spcAft>
            </a:pPr>
            <a:r>
              <a:rPr lang="es-ES" sz="1400" i="1" dirty="0" smtClean="0">
                <a:solidFill>
                  <a:srgbClr val="008000"/>
                </a:solidFill>
                <a:latin typeface="Arial" pitchFamily="34" charset="0"/>
                <a:cs typeface="Arial" pitchFamily="34" charset="0"/>
              </a:rPr>
              <a:t>En el desarrollo de la jornada puede haber modificaciones de horario e itinerario para adaptarnos a las circunstancias concretas del clima y de la marcha del grupo en la excursión.</a:t>
            </a:r>
          </a:p>
          <a:p>
            <a:pPr lvl="0" fontAlgn="base">
              <a:spcBef>
                <a:spcPct val="0"/>
              </a:spcBef>
              <a:spcAft>
                <a:spcPct val="0"/>
              </a:spcAft>
            </a:pPr>
            <a:endParaRPr lang="es-ES" sz="1400" i="1" dirty="0" smtClean="0">
              <a:solidFill>
                <a:srgbClr val="008000"/>
              </a:solidFill>
              <a:latin typeface="Arial" pitchFamily="34" charset="0"/>
              <a:cs typeface="Arial" pitchFamily="34" charset="0"/>
            </a:endParaRPr>
          </a:p>
          <a:p>
            <a:pPr lvl="0" fontAlgn="base">
              <a:spcBef>
                <a:spcPct val="0"/>
              </a:spcBef>
              <a:spcAft>
                <a:spcPct val="0"/>
              </a:spcAft>
            </a:pPr>
            <a:r>
              <a:rPr lang="es-ES" sz="1200" i="1" dirty="0" smtClean="0">
                <a:solidFill>
                  <a:srgbClr val="008000"/>
                </a:solidFill>
                <a:latin typeface="Arial" pitchFamily="34" charset="0"/>
                <a:cs typeface="Arial" pitchFamily="34" charset="0"/>
              </a:rPr>
              <a:t>Comenzamos hablando de la previsión meteorológica. Según hemos podido consultar, el sábado solo está previsto que llueva 0’5 mm a las 11 de la mañana, es el día que menos lloverá desde el jueves y hasta el final de esta semana.  </a:t>
            </a:r>
          </a:p>
          <a:p>
            <a:pPr lvl="0" fontAlgn="base">
              <a:spcBef>
                <a:spcPct val="0"/>
              </a:spcBef>
              <a:spcAft>
                <a:spcPct val="0"/>
              </a:spcAft>
            </a:pPr>
            <a:r>
              <a:rPr lang="es-ES" sz="1200" i="1" dirty="0" smtClean="0">
                <a:solidFill>
                  <a:srgbClr val="008000"/>
                </a:solidFill>
                <a:latin typeface="Arial" pitchFamily="34" charset="0"/>
                <a:cs typeface="Arial" pitchFamily="34" charset="0"/>
              </a:rPr>
              <a:t>En principio y si no hay cambio de  planes, el </a:t>
            </a:r>
            <a:r>
              <a:rPr lang="es-ES" sz="1200" i="1" dirty="0" err="1" smtClean="0">
                <a:solidFill>
                  <a:srgbClr val="008000"/>
                </a:solidFill>
                <a:latin typeface="Arial" pitchFamily="34" charset="0"/>
                <a:cs typeface="Arial" pitchFamily="34" charset="0"/>
              </a:rPr>
              <a:t>Geolodía</a:t>
            </a:r>
            <a:r>
              <a:rPr lang="es-ES" sz="1200" i="1" dirty="0" smtClean="0">
                <a:solidFill>
                  <a:srgbClr val="008000"/>
                </a:solidFill>
                <a:latin typeface="Arial" pitchFamily="34" charset="0"/>
                <a:cs typeface="Arial" pitchFamily="34" charset="0"/>
              </a:rPr>
              <a:t> sigue programado para el sábado 7 de mayo. Si las previsiones dieran mayor cantidad de agua, lo tendríamos que suspender y pasarlo al sábado 14 de mayo.</a:t>
            </a:r>
            <a:endParaRPr lang="es-ES" sz="1200" dirty="0" smtClean="0">
              <a:solidFill>
                <a:srgbClr val="008000"/>
              </a:solidFill>
              <a:latin typeface="Arial" pitchFamily="34" charset="0"/>
            </a:endParaRPr>
          </a:p>
          <a:p>
            <a:pPr lvl="0" eaLnBrk="0" fontAlgn="base" hangingPunct="0">
              <a:spcBef>
                <a:spcPct val="0"/>
              </a:spcBef>
              <a:spcAft>
                <a:spcPct val="0"/>
              </a:spcAft>
            </a:pPr>
            <a:endParaRPr lang="es-ES" sz="1100" dirty="0" smtClean="0">
              <a:latin typeface="Arial" pitchFamily="34" charset="0"/>
              <a:ea typeface="Calibri" pitchFamily="34" charset="0"/>
              <a:cs typeface="Arial" pitchFamily="34" charset="0"/>
            </a:endParaRPr>
          </a:p>
          <a:p>
            <a:pPr lvl="0" eaLnBrk="0" fontAlgn="base" hangingPunct="0">
              <a:spcBef>
                <a:spcPct val="0"/>
              </a:spcBef>
              <a:spcAft>
                <a:spcPct val="0"/>
              </a:spcAft>
            </a:pPr>
            <a:endParaRPr lang="es-ES" sz="1200" dirty="0" smtClean="0">
              <a:latin typeface="Arial" pitchFamily="34" charset="0"/>
              <a:ea typeface="Calibri" pitchFamily="34" charset="0"/>
              <a:cs typeface="Arial" pitchFamily="34" charset="0"/>
            </a:endParaRPr>
          </a:p>
          <a:p>
            <a:pPr lvl="0" eaLnBrk="0" fontAlgn="base" hangingPunct="0">
              <a:spcBef>
                <a:spcPct val="0"/>
              </a:spcBef>
              <a:spcAft>
                <a:spcPct val="0"/>
              </a:spcAft>
            </a:pPr>
            <a:r>
              <a:rPr lang="es-ES" sz="1600" b="1" i="1" dirty="0" smtClean="0">
                <a:solidFill>
                  <a:srgbClr val="008000"/>
                </a:solidFill>
                <a:latin typeface="Arial" pitchFamily="34" charset="0"/>
                <a:ea typeface="Calibri" pitchFamily="34" charset="0"/>
                <a:cs typeface="Arial" pitchFamily="34" charset="0"/>
              </a:rPr>
              <a:t>Puntos de encuentro y horario</a:t>
            </a:r>
            <a:r>
              <a:rPr lang="es-ES" sz="1400" b="1" dirty="0" smtClean="0">
                <a:solidFill>
                  <a:srgbClr val="008000"/>
                </a:solidFill>
                <a:latin typeface="Arial" pitchFamily="34" charset="0"/>
                <a:ea typeface="Calibri" pitchFamily="34" charset="0"/>
                <a:cs typeface="Arial" pitchFamily="34" charset="0"/>
              </a:rPr>
              <a:t>. </a:t>
            </a:r>
            <a:r>
              <a:rPr lang="es-ES" sz="1200" dirty="0" smtClean="0">
                <a:latin typeface="Arial" pitchFamily="34" charset="0"/>
                <a:ea typeface="Calibri" pitchFamily="34" charset="0"/>
                <a:cs typeface="Arial" pitchFamily="34" charset="0"/>
              </a:rPr>
              <a:t>Ver mapas más abajo.</a:t>
            </a:r>
          </a:p>
          <a:p>
            <a:pPr lvl="0" eaLnBrk="0" fontAlgn="base" hangingPunct="0">
              <a:spcBef>
                <a:spcPct val="0"/>
              </a:spcBef>
              <a:spcAft>
                <a:spcPct val="0"/>
              </a:spcAft>
            </a:pPr>
            <a:r>
              <a:rPr lang="es-ES" sz="1400" b="1" dirty="0" smtClean="0">
                <a:latin typeface="Arial" pitchFamily="34" charset="0"/>
                <a:ea typeface="Calibri" pitchFamily="34" charset="0"/>
                <a:cs typeface="Arial" pitchFamily="34" charset="0"/>
              </a:rPr>
              <a:t>Punto de encuentro 1</a:t>
            </a:r>
            <a:r>
              <a:rPr lang="es-ES" sz="1200" dirty="0" smtClean="0">
                <a:latin typeface="Arial" pitchFamily="34" charset="0"/>
                <a:ea typeface="Calibri" pitchFamily="34" charset="0"/>
                <a:cs typeface="Arial" pitchFamily="34" charset="0"/>
              </a:rPr>
              <a:t>: </a:t>
            </a:r>
            <a:r>
              <a:rPr lang="es-ES" sz="1200" b="1" dirty="0" smtClean="0">
                <a:latin typeface="Arial" pitchFamily="34" charset="0"/>
                <a:ea typeface="Calibri" pitchFamily="34" charset="0"/>
                <a:cs typeface="Arial" pitchFamily="34" charset="0"/>
              </a:rPr>
              <a:t>8:15 horas </a:t>
            </a:r>
            <a:r>
              <a:rPr lang="es-ES" sz="1200" dirty="0" smtClean="0">
                <a:latin typeface="Arial" pitchFamily="34" charset="0"/>
                <a:ea typeface="Calibri" pitchFamily="34" charset="0"/>
                <a:cs typeface="Arial" pitchFamily="34" charset="0"/>
              </a:rPr>
              <a:t>delante del </a:t>
            </a:r>
            <a:r>
              <a:rPr lang="es-ES" sz="1200" b="1" dirty="0" smtClean="0">
                <a:latin typeface="Arial" pitchFamily="34" charset="0"/>
                <a:ea typeface="Calibri" pitchFamily="34" charset="0"/>
                <a:cs typeface="Arial" pitchFamily="34" charset="0"/>
              </a:rPr>
              <a:t>edificio CASEM </a:t>
            </a:r>
            <a:r>
              <a:rPr lang="es-ES" sz="1200" dirty="0" smtClean="0">
                <a:latin typeface="Arial" pitchFamily="34" charset="0"/>
                <a:ea typeface="Calibri" pitchFamily="34" charset="0"/>
                <a:cs typeface="Arial" pitchFamily="34" charset="0"/>
              </a:rPr>
              <a:t>del campus universitario de Puerto Real (edificio de la cúpula). </a:t>
            </a:r>
          </a:p>
          <a:p>
            <a:pPr lvl="0" eaLnBrk="0" fontAlgn="base" hangingPunct="0">
              <a:spcBef>
                <a:spcPct val="0"/>
              </a:spcBef>
              <a:spcAft>
                <a:spcPct val="0"/>
              </a:spcAft>
            </a:pPr>
            <a:r>
              <a:rPr lang="es-ES" sz="1200" dirty="0" smtClean="0">
                <a:latin typeface="Arial" pitchFamily="34" charset="0"/>
                <a:ea typeface="Calibri" pitchFamily="34" charset="0"/>
                <a:cs typeface="Arial" pitchFamily="34" charset="0"/>
              </a:rPr>
              <a:t>Se podrán dejar los coches en el aparcamiento situado delante de la facultad de Ciencias del Mar y Ambientales. </a:t>
            </a:r>
          </a:p>
          <a:p>
            <a:pPr eaLnBrk="0" fontAlgn="base" hangingPunct="0">
              <a:spcBef>
                <a:spcPct val="0"/>
              </a:spcBef>
              <a:spcAft>
                <a:spcPct val="0"/>
              </a:spcAft>
            </a:pPr>
            <a:r>
              <a:rPr lang="es-ES" sz="1400" b="1" dirty="0" smtClean="0">
                <a:latin typeface="Arial" pitchFamily="34" charset="0"/>
                <a:ea typeface="Calibri" pitchFamily="34" charset="0"/>
                <a:cs typeface="Arial" pitchFamily="34" charset="0"/>
              </a:rPr>
              <a:t>Punto de encuentro 2</a:t>
            </a:r>
            <a:r>
              <a:rPr lang="es-ES" sz="1200" dirty="0" smtClean="0">
                <a:latin typeface="Arial" pitchFamily="34" charset="0"/>
                <a:ea typeface="Calibri" pitchFamily="34" charset="0"/>
                <a:cs typeface="Arial" pitchFamily="34" charset="0"/>
              </a:rPr>
              <a:t>: </a:t>
            </a:r>
            <a:r>
              <a:rPr lang="es-ES" sz="1200" b="1" dirty="0" smtClean="0">
                <a:latin typeface="Arial" pitchFamily="34" charset="0"/>
                <a:ea typeface="Calibri" pitchFamily="34" charset="0"/>
                <a:cs typeface="Arial" pitchFamily="34" charset="0"/>
              </a:rPr>
              <a:t>9:30 horas </a:t>
            </a:r>
            <a:r>
              <a:rPr lang="es-ES" sz="1200" dirty="0" smtClean="0">
                <a:latin typeface="Arial" pitchFamily="34" charset="0"/>
                <a:ea typeface="Calibri" pitchFamily="34" charset="0"/>
                <a:cs typeface="Arial" pitchFamily="34" charset="0"/>
              </a:rPr>
              <a:t>en Algeciras, </a:t>
            </a:r>
            <a:r>
              <a:rPr lang="es-ES" sz="1200" b="1" dirty="0" smtClean="0">
                <a:latin typeface="Arial" pitchFamily="34" charset="0"/>
                <a:ea typeface="Calibri" pitchFamily="34" charset="0"/>
                <a:cs typeface="Arial" pitchFamily="34" charset="0"/>
              </a:rPr>
              <a:t>aparcamiento de </a:t>
            </a:r>
            <a:r>
              <a:rPr lang="es-ES" sz="1200" b="1" dirty="0" err="1" smtClean="0">
                <a:latin typeface="Arial" pitchFamily="34" charset="0"/>
                <a:ea typeface="Calibri" pitchFamily="34" charset="0"/>
                <a:cs typeface="Arial" pitchFamily="34" charset="0"/>
              </a:rPr>
              <a:t>Eroski</a:t>
            </a:r>
            <a:r>
              <a:rPr lang="es-ES" sz="1200" b="1" dirty="0" smtClean="0">
                <a:latin typeface="Arial" pitchFamily="34" charset="0"/>
                <a:ea typeface="Calibri" pitchFamily="34" charset="0"/>
                <a:cs typeface="Arial" pitchFamily="34" charset="0"/>
              </a:rPr>
              <a:t>, </a:t>
            </a:r>
            <a:r>
              <a:rPr lang="es-ES" sz="1200" dirty="0" smtClean="0">
                <a:latin typeface="Arial" pitchFamily="34" charset="0"/>
                <a:ea typeface="Calibri" pitchFamily="34" charset="0"/>
                <a:cs typeface="Arial" pitchFamily="34" charset="0"/>
              </a:rPr>
              <a:t>en la  Avenida de Europa. </a:t>
            </a:r>
          </a:p>
          <a:p>
            <a:pPr eaLnBrk="0" fontAlgn="base" hangingPunct="0">
              <a:spcBef>
                <a:spcPct val="0"/>
              </a:spcBef>
              <a:spcAft>
                <a:spcPct val="0"/>
              </a:spcAft>
            </a:pPr>
            <a:endParaRPr lang="es-ES" sz="1200" dirty="0" smtClean="0">
              <a:latin typeface="Arial" pitchFamily="34" charset="0"/>
              <a:ea typeface="Calibri" pitchFamily="34" charset="0"/>
              <a:cs typeface="Arial" pitchFamily="34" charset="0"/>
            </a:endParaRPr>
          </a:p>
          <a:p>
            <a:pPr eaLnBrk="0" fontAlgn="base" hangingPunct="0">
              <a:spcBef>
                <a:spcPct val="0"/>
              </a:spcBef>
              <a:spcAft>
                <a:spcPct val="0"/>
              </a:spcAft>
            </a:pPr>
            <a:r>
              <a:rPr lang="es-ES" sz="1200" dirty="0" smtClean="0">
                <a:latin typeface="Arial" pitchFamily="34" charset="0"/>
                <a:ea typeface="Calibri" pitchFamily="34" charset="0"/>
                <a:cs typeface="Arial" pitchFamily="34" charset="0"/>
              </a:rPr>
              <a:t>Para poder llegar a nuestra primera parada a la hora de la marea baja (10:05 horas), se ruega puntualidad.  Por esta falta de tiempo no podremos parar para desayunar, circunstancia que habrá que tener en cuenta.</a:t>
            </a:r>
          </a:p>
          <a:p>
            <a:pPr lvl="0" eaLnBrk="0" fontAlgn="base" hangingPunct="0">
              <a:spcBef>
                <a:spcPct val="0"/>
              </a:spcBef>
              <a:spcAft>
                <a:spcPct val="0"/>
              </a:spcAft>
            </a:pPr>
            <a:endParaRPr lang="es-ES" sz="1200" dirty="0" smtClean="0">
              <a:latin typeface="Arial" pitchFamily="34" charset="0"/>
              <a:ea typeface="Calibri" pitchFamily="34" charset="0"/>
              <a:cs typeface="Arial" pitchFamily="34" charset="0"/>
            </a:endParaRPr>
          </a:p>
          <a:p>
            <a:pPr lvl="0" eaLnBrk="0" fontAlgn="base" hangingPunct="0">
              <a:spcBef>
                <a:spcPct val="0"/>
              </a:spcBef>
              <a:spcAft>
                <a:spcPct val="0"/>
              </a:spcAft>
            </a:pPr>
            <a:endParaRPr lang="es-ES" sz="1200" dirty="0">
              <a:latin typeface="Arial" pitchFamily="34" charset="0"/>
              <a:ea typeface="Calibri" pitchFamily="34" charset="0"/>
              <a:cs typeface="Arial" pitchFamily="34" charset="0"/>
            </a:endParaRPr>
          </a:p>
        </p:txBody>
      </p:sp>
      <p:grpSp>
        <p:nvGrpSpPr>
          <p:cNvPr id="4" name="3 Grupo"/>
          <p:cNvGrpSpPr/>
          <p:nvPr/>
        </p:nvGrpSpPr>
        <p:grpSpPr>
          <a:xfrm>
            <a:off x="1638697" y="424905"/>
            <a:ext cx="7056410" cy="1428874"/>
            <a:chOff x="1998737" y="65088"/>
            <a:chExt cx="7056410" cy="1428874"/>
          </a:xfrm>
        </p:grpSpPr>
        <p:sp>
          <p:nvSpPr>
            <p:cNvPr id="5" name="Text Box 21"/>
            <p:cNvSpPr txBox="1">
              <a:spLocks noChangeArrowheads="1"/>
            </p:cNvSpPr>
            <p:nvPr/>
          </p:nvSpPr>
          <p:spPr bwMode="auto">
            <a:xfrm>
              <a:off x="5959177" y="906638"/>
              <a:ext cx="3095970" cy="587324"/>
            </a:xfrm>
            <a:prstGeom prst="rect">
              <a:avLst/>
            </a:prstGeom>
            <a:noFill/>
            <a:ln w="9525">
              <a:noFill/>
              <a:miter lim="800000"/>
              <a:headEnd/>
              <a:tailEnd/>
            </a:ln>
          </p:spPr>
          <p:txBody>
            <a:bodyPr lIns="103074" tIns="51538" rIns="103074" bIns="51538">
              <a:spAutoFit/>
            </a:bodyPr>
            <a:lstStyle/>
            <a:p>
              <a:pPr>
                <a:spcBef>
                  <a:spcPct val="50000"/>
                </a:spcBef>
              </a:pPr>
              <a:r>
                <a:rPr lang="es-ES" sz="3100" b="1" dirty="0">
                  <a:solidFill>
                    <a:srgbClr val="FF0000"/>
                  </a:solidFill>
                </a:rPr>
                <a:t>Cádiz</a:t>
              </a:r>
            </a:p>
          </p:txBody>
        </p:sp>
        <p:grpSp>
          <p:nvGrpSpPr>
            <p:cNvPr id="6" name="Grupo 25"/>
            <p:cNvGrpSpPr>
              <a:grpSpLocks/>
            </p:cNvGrpSpPr>
            <p:nvPr/>
          </p:nvGrpSpPr>
          <p:grpSpPr bwMode="auto">
            <a:xfrm>
              <a:off x="1998737" y="65088"/>
              <a:ext cx="6599238" cy="1341437"/>
              <a:chOff x="25401" y="146965"/>
              <a:chExt cx="6829425" cy="1409700"/>
            </a:xfrm>
          </p:grpSpPr>
          <p:sp>
            <p:nvSpPr>
              <p:cNvPr id="7" name="Freeform 34"/>
              <p:cNvSpPr>
                <a:spLocks noEditPoints="1"/>
              </p:cNvSpPr>
              <p:nvPr/>
            </p:nvSpPr>
            <p:spPr bwMode="auto">
              <a:xfrm>
                <a:off x="25401" y="472402"/>
                <a:ext cx="644525" cy="963613"/>
              </a:xfrm>
              <a:custGeom>
                <a:avLst/>
                <a:gdLst>
                  <a:gd name="T0" fmla="*/ 2147483646 w 406"/>
                  <a:gd name="T1" fmla="*/ 2147483646 h 607"/>
                  <a:gd name="T2" fmla="*/ 2147483646 w 406"/>
                  <a:gd name="T3" fmla="*/ 2147483646 h 607"/>
                  <a:gd name="T4" fmla="*/ 2147483646 w 406"/>
                  <a:gd name="T5" fmla="*/ 2147483646 h 607"/>
                  <a:gd name="T6" fmla="*/ 2147483646 w 406"/>
                  <a:gd name="T7" fmla="*/ 2147483646 h 607"/>
                  <a:gd name="T8" fmla="*/ 2147483646 w 406"/>
                  <a:gd name="T9" fmla="*/ 2147483646 h 607"/>
                  <a:gd name="T10" fmla="*/ 2147483646 w 406"/>
                  <a:gd name="T11" fmla="*/ 2147483646 h 607"/>
                  <a:gd name="T12" fmla="*/ 2147483646 w 406"/>
                  <a:gd name="T13" fmla="*/ 2147483646 h 607"/>
                  <a:gd name="T14" fmla="*/ 2147483646 w 406"/>
                  <a:gd name="T15" fmla="*/ 2147483646 h 607"/>
                  <a:gd name="T16" fmla="*/ 0 w 406"/>
                  <a:gd name="T17" fmla="*/ 2147483646 h 607"/>
                  <a:gd name="T18" fmla="*/ 2147483646 w 406"/>
                  <a:gd name="T19" fmla="*/ 2147483646 h 607"/>
                  <a:gd name="T20" fmla="*/ 2147483646 w 406"/>
                  <a:gd name="T21" fmla="*/ 2147483646 h 607"/>
                  <a:gd name="T22" fmla="*/ 2147483646 w 406"/>
                  <a:gd name="T23" fmla="*/ 2147483646 h 607"/>
                  <a:gd name="T24" fmla="*/ 2147483646 w 406"/>
                  <a:gd name="T25" fmla="*/ 2147483646 h 607"/>
                  <a:gd name="T26" fmla="*/ 2147483646 w 406"/>
                  <a:gd name="T27" fmla="*/ 2147483646 h 607"/>
                  <a:gd name="T28" fmla="*/ 2147483646 w 406"/>
                  <a:gd name="T29" fmla="*/ 2147483646 h 607"/>
                  <a:gd name="T30" fmla="*/ 2147483646 w 406"/>
                  <a:gd name="T31" fmla="*/ 2147483646 h 607"/>
                  <a:gd name="T32" fmla="*/ 2147483646 w 406"/>
                  <a:gd name="T33" fmla="*/ 2147483646 h 607"/>
                  <a:gd name="T34" fmla="*/ 2147483646 w 406"/>
                  <a:gd name="T35" fmla="*/ 2147483646 h 607"/>
                  <a:gd name="T36" fmla="*/ 2147483646 w 406"/>
                  <a:gd name="T37" fmla="*/ 2147483646 h 607"/>
                  <a:gd name="T38" fmla="*/ 2147483646 w 406"/>
                  <a:gd name="T39" fmla="*/ 2147483646 h 607"/>
                  <a:gd name="T40" fmla="*/ 2147483646 w 406"/>
                  <a:gd name="T41" fmla="*/ 2147483646 h 607"/>
                  <a:gd name="T42" fmla="*/ 2147483646 w 406"/>
                  <a:gd name="T43" fmla="*/ 0 h 607"/>
                  <a:gd name="T44" fmla="*/ 2147483646 w 406"/>
                  <a:gd name="T45" fmla="*/ 2147483646 h 607"/>
                  <a:gd name="T46" fmla="*/ 2147483646 w 406"/>
                  <a:gd name="T47" fmla="*/ 2147483646 h 607"/>
                  <a:gd name="T48" fmla="*/ 2147483646 w 406"/>
                  <a:gd name="T49" fmla="*/ 2147483646 h 607"/>
                  <a:gd name="T50" fmla="*/ 2147483646 w 406"/>
                  <a:gd name="T51" fmla="*/ 2147483646 h 607"/>
                  <a:gd name="T52" fmla="*/ 2147483646 w 406"/>
                  <a:gd name="T53" fmla="*/ 2147483646 h 607"/>
                  <a:gd name="T54" fmla="*/ 2147483646 w 406"/>
                  <a:gd name="T55" fmla="*/ 2147483646 h 607"/>
                  <a:gd name="T56" fmla="*/ 2147483646 w 406"/>
                  <a:gd name="T57" fmla="*/ 2147483646 h 607"/>
                  <a:gd name="T58" fmla="*/ 2147483646 w 406"/>
                  <a:gd name="T59" fmla="*/ 2147483646 h 607"/>
                  <a:gd name="T60" fmla="*/ 2147483646 w 406"/>
                  <a:gd name="T61" fmla="*/ 2147483646 h 607"/>
                  <a:gd name="T62" fmla="*/ 2147483646 w 406"/>
                  <a:gd name="T63" fmla="*/ 2147483646 h 607"/>
                  <a:gd name="T64" fmla="*/ 2147483646 w 406"/>
                  <a:gd name="T65" fmla="*/ 2147483646 h 607"/>
                  <a:gd name="T66" fmla="*/ 2147483646 w 406"/>
                  <a:gd name="T67" fmla="*/ 2147483646 h 607"/>
                  <a:gd name="T68" fmla="*/ 2147483646 w 406"/>
                  <a:gd name="T69" fmla="*/ 2147483646 h 607"/>
                  <a:gd name="T70" fmla="*/ 2147483646 w 406"/>
                  <a:gd name="T71" fmla="*/ 2147483646 h 607"/>
                  <a:gd name="T72" fmla="*/ 2147483646 w 406"/>
                  <a:gd name="T73" fmla="*/ 2147483646 h 607"/>
                  <a:gd name="T74" fmla="*/ 2147483646 w 406"/>
                  <a:gd name="T75" fmla="*/ 2147483646 h 607"/>
                  <a:gd name="T76" fmla="*/ 2147483646 w 406"/>
                  <a:gd name="T77" fmla="*/ 2147483646 h 607"/>
                  <a:gd name="T78" fmla="*/ 2147483646 w 406"/>
                  <a:gd name="T79" fmla="*/ 2147483646 h 607"/>
                  <a:gd name="T80" fmla="*/ 2147483646 w 406"/>
                  <a:gd name="T81" fmla="*/ 2147483646 h 607"/>
                  <a:gd name="T82" fmla="*/ 2147483646 w 406"/>
                  <a:gd name="T83" fmla="*/ 2147483646 h 607"/>
                  <a:gd name="T84" fmla="*/ 2147483646 w 406"/>
                  <a:gd name="T85" fmla="*/ 2147483646 h 607"/>
                  <a:gd name="T86" fmla="*/ 2147483646 w 406"/>
                  <a:gd name="T87" fmla="*/ 2147483646 h 607"/>
                  <a:gd name="T88" fmla="*/ 2147483646 w 406"/>
                  <a:gd name="T89" fmla="*/ 2147483646 h 607"/>
                  <a:gd name="T90" fmla="*/ 2147483646 w 406"/>
                  <a:gd name="T91" fmla="*/ 2147483646 h 607"/>
                  <a:gd name="T92" fmla="*/ 2147483646 w 406"/>
                  <a:gd name="T93" fmla="*/ 2147483646 h 607"/>
                  <a:gd name="T94" fmla="*/ 2147483646 w 406"/>
                  <a:gd name="T95" fmla="*/ 2147483646 h 607"/>
                  <a:gd name="T96" fmla="*/ 2147483646 w 406"/>
                  <a:gd name="T97" fmla="*/ 2147483646 h 607"/>
                  <a:gd name="T98" fmla="*/ 2147483646 w 406"/>
                  <a:gd name="T99" fmla="*/ 2147483646 h 607"/>
                  <a:gd name="T100" fmla="*/ 2147483646 w 406"/>
                  <a:gd name="T101" fmla="*/ 2147483646 h 607"/>
                  <a:gd name="T102" fmla="*/ 2147483646 w 406"/>
                  <a:gd name="T103" fmla="*/ 2147483646 h 607"/>
                  <a:gd name="T104" fmla="*/ 2147483646 w 406"/>
                  <a:gd name="T105" fmla="*/ 2147483646 h 607"/>
                  <a:gd name="T106" fmla="*/ 2147483646 w 406"/>
                  <a:gd name="T107" fmla="*/ 2147483646 h 607"/>
                  <a:gd name="T108" fmla="*/ 2147483646 w 406"/>
                  <a:gd name="T109" fmla="*/ 2147483646 h 6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6" h="607">
                    <a:moveTo>
                      <a:pt x="406" y="430"/>
                    </a:moveTo>
                    <a:lnTo>
                      <a:pt x="403" y="460"/>
                    </a:lnTo>
                    <a:lnTo>
                      <a:pt x="397" y="487"/>
                    </a:lnTo>
                    <a:lnTo>
                      <a:pt x="385" y="512"/>
                    </a:lnTo>
                    <a:lnTo>
                      <a:pt x="369" y="535"/>
                    </a:lnTo>
                    <a:lnTo>
                      <a:pt x="350" y="556"/>
                    </a:lnTo>
                    <a:lnTo>
                      <a:pt x="325" y="573"/>
                    </a:lnTo>
                    <a:lnTo>
                      <a:pt x="297" y="587"/>
                    </a:lnTo>
                    <a:lnTo>
                      <a:pt x="266" y="597"/>
                    </a:lnTo>
                    <a:lnTo>
                      <a:pt x="232" y="604"/>
                    </a:lnTo>
                    <a:lnTo>
                      <a:pt x="194" y="607"/>
                    </a:lnTo>
                    <a:lnTo>
                      <a:pt x="148" y="605"/>
                    </a:lnTo>
                    <a:lnTo>
                      <a:pt x="106" y="596"/>
                    </a:lnTo>
                    <a:lnTo>
                      <a:pt x="65" y="580"/>
                    </a:lnTo>
                    <a:lnTo>
                      <a:pt x="37" y="565"/>
                    </a:lnTo>
                    <a:lnTo>
                      <a:pt x="16" y="546"/>
                    </a:lnTo>
                    <a:lnTo>
                      <a:pt x="4" y="525"/>
                    </a:lnTo>
                    <a:lnTo>
                      <a:pt x="0" y="502"/>
                    </a:lnTo>
                    <a:lnTo>
                      <a:pt x="1" y="490"/>
                    </a:lnTo>
                    <a:lnTo>
                      <a:pt x="4" y="477"/>
                    </a:lnTo>
                    <a:lnTo>
                      <a:pt x="16" y="457"/>
                    </a:lnTo>
                    <a:lnTo>
                      <a:pt x="34" y="439"/>
                    </a:lnTo>
                    <a:lnTo>
                      <a:pt x="59" y="423"/>
                    </a:lnTo>
                    <a:lnTo>
                      <a:pt x="89" y="410"/>
                    </a:lnTo>
                    <a:lnTo>
                      <a:pt x="120" y="402"/>
                    </a:lnTo>
                    <a:lnTo>
                      <a:pt x="154" y="398"/>
                    </a:lnTo>
                    <a:lnTo>
                      <a:pt x="127" y="386"/>
                    </a:lnTo>
                    <a:lnTo>
                      <a:pt x="101" y="369"/>
                    </a:lnTo>
                    <a:lnTo>
                      <a:pt x="80" y="348"/>
                    </a:lnTo>
                    <a:lnTo>
                      <a:pt x="62" y="324"/>
                    </a:lnTo>
                    <a:lnTo>
                      <a:pt x="47" y="296"/>
                    </a:lnTo>
                    <a:lnTo>
                      <a:pt x="38" y="268"/>
                    </a:lnTo>
                    <a:lnTo>
                      <a:pt x="31" y="237"/>
                    </a:lnTo>
                    <a:lnTo>
                      <a:pt x="30" y="204"/>
                    </a:lnTo>
                    <a:lnTo>
                      <a:pt x="34" y="166"/>
                    </a:lnTo>
                    <a:lnTo>
                      <a:pt x="45" y="130"/>
                    </a:lnTo>
                    <a:lnTo>
                      <a:pt x="63" y="97"/>
                    </a:lnTo>
                    <a:lnTo>
                      <a:pt x="89" y="67"/>
                    </a:lnTo>
                    <a:lnTo>
                      <a:pt x="115" y="43"/>
                    </a:lnTo>
                    <a:lnTo>
                      <a:pt x="143" y="26"/>
                    </a:lnTo>
                    <a:lnTo>
                      <a:pt x="173" y="13"/>
                    </a:lnTo>
                    <a:lnTo>
                      <a:pt x="204" y="5"/>
                    </a:lnTo>
                    <a:lnTo>
                      <a:pt x="233" y="1"/>
                    </a:lnTo>
                    <a:lnTo>
                      <a:pt x="262" y="0"/>
                    </a:lnTo>
                    <a:lnTo>
                      <a:pt x="300" y="1"/>
                    </a:lnTo>
                    <a:lnTo>
                      <a:pt x="334" y="6"/>
                    </a:lnTo>
                    <a:lnTo>
                      <a:pt x="364" y="14"/>
                    </a:lnTo>
                    <a:lnTo>
                      <a:pt x="391" y="26"/>
                    </a:lnTo>
                    <a:lnTo>
                      <a:pt x="395" y="103"/>
                    </a:lnTo>
                    <a:lnTo>
                      <a:pt x="374" y="103"/>
                    </a:lnTo>
                    <a:lnTo>
                      <a:pt x="364" y="78"/>
                    </a:lnTo>
                    <a:lnTo>
                      <a:pt x="351" y="59"/>
                    </a:lnTo>
                    <a:lnTo>
                      <a:pt x="333" y="43"/>
                    </a:lnTo>
                    <a:lnTo>
                      <a:pt x="310" y="31"/>
                    </a:lnTo>
                    <a:lnTo>
                      <a:pt x="283" y="25"/>
                    </a:lnTo>
                    <a:lnTo>
                      <a:pt x="253" y="22"/>
                    </a:lnTo>
                    <a:lnTo>
                      <a:pt x="219" y="25"/>
                    </a:lnTo>
                    <a:lnTo>
                      <a:pt x="187" y="33"/>
                    </a:lnTo>
                    <a:lnTo>
                      <a:pt x="161" y="48"/>
                    </a:lnTo>
                    <a:lnTo>
                      <a:pt x="136" y="68"/>
                    </a:lnTo>
                    <a:lnTo>
                      <a:pt x="120" y="90"/>
                    </a:lnTo>
                    <a:lnTo>
                      <a:pt x="107" y="115"/>
                    </a:lnTo>
                    <a:lnTo>
                      <a:pt x="100" y="141"/>
                    </a:lnTo>
                    <a:lnTo>
                      <a:pt x="94" y="171"/>
                    </a:lnTo>
                    <a:lnTo>
                      <a:pt x="96" y="203"/>
                    </a:lnTo>
                    <a:lnTo>
                      <a:pt x="101" y="242"/>
                    </a:lnTo>
                    <a:lnTo>
                      <a:pt x="111" y="278"/>
                    </a:lnTo>
                    <a:lnTo>
                      <a:pt x="126" y="309"/>
                    </a:lnTo>
                    <a:lnTo>
                      <a:pt x="145" y="335"/>
                    </a:lnTo>
                    <a:lnTo>
                      <a:pt x="166" y="355"/>
                    </a:lnTo>
                    <a:lnTo>
                      <a:pt x="190" y="371"/>
                    </a:lnTo>
                    <a:lnTo>
                      <a:pt x="215" y="381"/>
                    </a:lnTo>
                    <a:lnTo>
                      <a:pt x="244" y="388"/>
                    </a:lnTo>
                    <a:lnTo>
                      <a:pt x="274" y="389"/>
                    </a:lnTo>
                    <a:lnTo>
                      <a:pt x="302" y="386"/>
                    </a:lnTo>
                    <a:lnTo>
                      <a:pt x="330" y="377"/>
                    </a:lnTo>
                    <a:lnTo>
                      <a:pt x="357" y="362"/>
                    </a:lnTo>
                    <a:lnTo>
                      <a:pt x="385" y="339"/>
                    </a:lnTo>
                    <a:lnTo>
                      <a:pt x="406" y="339"/>
                    </a:lnTo>
                    <a:lnTo>
                      <a:pt x="406" y="430"/>
                    </a:lnTo>
                    <a:close/>
                    <a:moveTo>
                      <a:pt x="340" y="455"/>
                    </a:moveTo>
                    <a:lnTo>
                      <a:pt x="340" y="406"/>
                    </a:lnTo>
                    <a:lnTo>
                      <a:pt x="323" y="413"/>
                    </a:lnTo>
                    <a:lnTo>
                      <a:pt x="300" y="418"/>
                    </a:lnTo>
                    <a:lnTo>
                      <a:pt x="268" y="419"/>
                    </a:lnTo>
                    <a:lnTo>
                      <a:pt x="230" y="419"/>
                    </a:lnTo>
                    <a:lnTo>
                      <a:pt x="195" y="421"/>
                    </a:lnTo>
                    <a:lnTo>
                      <a:pt x="160" y="426"/>
                    </a:lnTo>
                    <a:lnTo>
                      <a:pt x="126" y="435"/>
                    </a:lnTo>
                    <a:lnTo>
                      <a:pt x="102" y="444"/>
                    </a:lnTo>
                    <a:lnTo>
                      <a:pt x="85" y="455"/>
                    </a:lnTo>
                    <a:lnTo>
                      <a:pt x="72" y="468"/>
                    </a:lnTo>
                    <a:lnTo>
                      <a:pt x="65" y="481"/>
                    </a:lnTo>
                    <a:lnTo>
                      <a:pt x="63" y="490"/>
                    </a:lnTo>
                    <a:lnTo>
                      <a:pt x="62" y="499"/>
                    </a:lnTo>
                    <a:lnTo>
                      <a:pt x="65" y="516"/>
                    </a:lnTo>
                    <a:lnTo>
                      <a:pt x="75" y="532"/>
                    </a:lnTo>
                    <a:lnTo>
                      <a:pt x="90" y="545"/>
                    </a:lnTo>
                    <a:lnTo>
                      <a:pt x="111" y="556"/>
                    </a:lnTo>
                    <a:lnTo>
                      <a:pt x="143" y="566"/>
                    </a:lnTo>
                    <a:lnTo>
                      <a:pt x="177" y="571"/>
                    </a:lnTo>
                    <a:lnTo>
                      <a:pt x="213" y="571"/>
                    </a:lnTo>
                    <a:lnTo>
                      <a:pt x="241" y="569"/>
                    </a:lnTo>
                    <a:lnTo>
                      <a:pt x="267" y="562"/>
                    </a:lnTo>
                    <a:lnTo>
                      <a:pt x="288" y="552"/>
                    </a:lnTo>
                    <a:lnTo>
                      <a:pt x="308" y="538"/>
                    </a:lnTo>
                    <a:lnTo>
                      <a:pt x="322" y="521"/>
                    </a:lnTo>
                    <a:lnTo>
                      <a:pt x="331" y="502"/>
                    </a:lnTo>
                    <a:lnTo>
                      <a:pt x="338" y="480"/>
                    </a:lnTo>
                    <a:lnTo>
                      <a:pt x="340" y="455"/>
                    </a:lnTo>
                    <a:close/>
                  </a:path>
                </a:pathLst>
              </a:custGeom>
              <a:solidFill>
                <a:srgbClr val="008000"/>
              </a:solidFill>
              <a:ln w="0">
                <a:solidFill>
                  <a:schemeClr val="bg1"/>
                </a:solidFill>
                <a:prstDash val="solid"/>
                <a:round/>
                <a:headEnd/>
                <a:tailEnd/>
              </a:ln>
            </p:spPr>
            <p:txBody>
              <a:bodyPr/>
              <a:lstStyle/>
              <a:p>
                <a:endParaRPr lang="es-ES"/>
              </a:p>
            </p:txBody>
          </p:sp>
          <p:sp>
            <p:nvSpPr>
              <p:cNvPr id="8" name="Freeform 35"/>
              <p:cNvSpPr>
                <a:spLocks noEditPoints="1"/>
              </p:cNvSpPr>
              <p:nvPr/>
            </p:nvSpPr>
            <p:spPr bwMode="auto">
              <a:xfrm>
                <a:off x="792163" y="475577"/>
                <a:ext cx="539750" cy="647700"/>
              </a:xfrm>
              <a:custGeom>
                <a:avLst/>
                <a:gdLst>
                  <a:gd name="T0" fmla="*/ 2147483646 w 340"/>
                  <a:gd name="T1" fmla="*/ 2147483646 h 408"/>
                  <a:gd name="T2" fmla="*/ 2147483646 w 340"/>
                  <a:gd name="T3" fmla="*/ 2147483646 h 408"/>
                  <a:gd name="T4" fmla="*/ 2147483646 w 340"/>
                  <a:gd name="T5" fmla="*/ 2147483646 h 408"/>
                  <a:gd name="T6" fmla="*/ 2147483646 w 340"/>
                  <a:gd name="T7" fmla="*/ 2147483646 h 408"/>
                  <a:gd name="T8" fmla="*/ 2147483646 w 340"/>
                  <a:gd name="T9" fmla="*/ 2147483646 h 408"/>
                  <a:gd name="T10" fmla="*/ 2147483646 w 340"/>
                  <a:gd name="T11" fmla="*/ 2147483646 h 408"/>
                  <a:gd name="T12" fmla="*/ 0 w 340"/>
                  <a:gd name="T13" fmla="*/ 2147483646 h 408"/>
                  <a:gd name="T14" fmla="*/ 2147483646 w 340"/>
                  <a:gd name="T15" fmla="*/ 2147483646 h 408"/>
                  <a:gd name="T16" fmla="*/ 2147483646 w 340"/>
                  <a:gd name="T17" fmla="*/ 2147483646 h 408"/>
                  <a:gd name="T18" fmla="*/ 2147483646 w 340"/>
                  <a:gd name="T19" fmla="*/ 2147483646 h 408"/>
                  <a:gd name="T20" fmla="*/ 2147483646 w 340"/>
                  <a:gd name="T21" fmla="*/ 2147483646 h 408"/>
                  <a:gd name="T22" fmla="*/ 2147483646 w 340"/>
                  <a:gd name="T23" fmla="*/ 2147483646 h 408"/>
                  <a:gd name="T24" fmla="*/ 2147483646 w 340"/>
                  <a:gd name="T25" fmla="*/ 2147483646 h 408"/>
                  <a:gd name="T26" fmla="*/ 2147483646 w 340"/>
                  <a:gd name="T27" fmla="*/ 2147483646 h 408"/>
                  <a:gd name="T28" fmla="*/ 2147483646 w 340"/>
                  <a:gd name="T29" fmla="*/ 2147483646 h 408"/>
                  <a:gd name="T30" fmla="*/ 2147483646 w 340"/>
                  <a:gd name="T31" fmla="*/ 2147483646 h 408"/>
                  <a:gd name="T32" fmla="*/ 2147483646 w 340"/>
                  <a:gd name="T33" fmla="*/ 2147483646 h 408"/>
                  <a:gd name="T34" fmla="*/ 2147483646 w 340"/>
                  <a:gd name="T35" fmla="*/ 2147483646 h 408"/>
                  <a:gd name="T36" fmla="*/ 2147483646 w 340"/>
                  <a:gd name="T37" fmla="*/ 2147483646 h 408"/>
                  <a:gd name="T38" fmla="*/ 2147483646 w 340"/>
                  <a:gd name="T39" fmla="*/ 2147483646 h 408"/>
                  <a:gd name="T40" fmla="*/ 2147483646 w 340"/>
                  <a:gd name="T41" fmla="*/ 2147483646 h 408"/>
                  <a:gd name="T42" fmla="*/ 2147483646 w 340"/>
                  <a:gd name="T43" fmla="*/ 2147483646 h 408"/>
                  <a:gd name="T44" fmla="*/ 2147483646 w 340"/>
                  <a:gd name="T45" fmla="*/ 2147483646 h 408"/>
                  <a:gd name="T46" fmla="*/ 2147483646 w 340"/>
                  <a:gd name="T47" fmla="*/ 2147483646 h 408"/>
                  <a:gd name="T48" fmla="*/ 2147483646 w 340"/>
                  <a:gd name="T49" fmla="*/ 2147483646 h 408"/>
                  <a:gd name="T50" fmla="*/ 2147483646 w 340"/>
                  <a:gd name="T51" fmla="*/ 2147483646 h 408"/>
                  <a:gd name="T52" fmla="*/ 2147483646 w 340"/>
                  <a:gd name="T53" fmla="*/ 2147483646 h 408"/>
                  <a:gd name="T54" fmla="*/ 2147483646 w 340"/>
                  <a:gd name="T55" fmla="*/ 2147483646 h 408"/>
                  <a:gd name="T56" fmla="*/ 2147483646 w 340"/>
                  <a:gd name="T57" fmla="*/ 2147483646 h 408"/>
                  <a:gd name="T58" fmla="*/ 2147483646 w 340"/>
                  <a:gd name="T59" fmla="*/ 2147483646 h 408"/>
                  <a:gd name="T60" fmla="*/ 2147483646 w 340"/>
                  <a:gd name="T61" fmla="*/ 2147483646 h 408"/>
                  <a:gd name="T62" fmla="*/ 2147483646 w 340"/>
                  <a:gd name="T63" fmla="*/ 2147483646 h 408"/>
                  <a:gd name="T64" fmla="*/ 2147483646 w 340"/>
                  <a:gd name="T65" fmla="*/ 2147483646 h 408"/>
                  <a:gd name="T66" fmla="*/ 2147483646 w 340"/>
                  <a:gd name="T67" fmla="*/ 2147483646 h 408"/>
                  <a:gd name="T68" fmla="*/ 2147483646 w 340"/>
                  <a:gd name="T69" fmla="*/ 2147483646 h 408"/>
                  <a:gd name="T70" fmla="*/ 2147483646 w 340"/>
                  <a:gd name="T71" fmla="*/ 2147483646 h 408"/>
                  <a:gd name="T72" fmla="*/ 2147483646 w 340"/>
                  <a:gd name="T73" fmla="*/ 2147483646 h 408"/>
                  <a:gd name="T74" fmla="*/ 2147483646 w 340"/>
                  <a:gd name="T75" fmla="*/ 2147483646 h 408"/>
                  <a:gd name="T76" fmla="*/ 2147483646 w 340"/>
                  <a:gd name="T77" fmla="*/ 2147483646 h 4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0" h="408">
                    <a:moveTo>
                      <a:pt x="340" y="367"/>
                    </a:moveTo>
                    <a:lnTo>
                      <a:pt x="297" y="384"/>
                    </a:lnTo>
                    <a:lnTo>
                      <a:pt x="257" y="398"/>
                    </a:lnTo>
                    <a:lnTo>
                      <a:pt x="219" y="405"/>
                    </a:lnTo>
                    <a:lnTo>
                      <a:pt x="183" y="408"/>
                    </a:lnTo>
                    <a:lnTo>
                      <a:pt x="149" y="405"/>
                    </a:lnTo>
                    <a:lnTo>
                      <a:pt x="118" y="398"/>
                    </a:lnTo>
                    <a:lnTo>
                      <a:pt x="90" y="384"/>
                    </a:lnTo>
                    <a:lnTo>
                      <a:pt x="66" y="366"/>
                    </a:lnTo>
                    <a:lnTo>
                      <a:pt x="43" y="343"/>
                    </a:lnTo>
                    <a:lnTo>
                      <a:pt x="24" y="315"/>
                    </a:lnTo>
                    <a:lnTo>
                      <a:pt x="11" y="284"/>
                    </a:lnTo>
                    <a:lnTo>
                      <a:pt x="3" y="249"/>
                    </a:lnTo>
                    <a:lnTo>
                      <a:pt x="0" y="214"/>
                    </a:lnTo>
                    <a:lnTo>
                      <a:pt x="1" y="177"/>
                    </a:lnTo>
                    <a:lnTo>
                      <a:pt x="8" y="143"/>
                    </a:lnTo>
                    <a:lnTo>
                      <a:pt x="18" y="112"/>
                    </a:lnTo>
                    <a:lnTo>
                      <a:pt x="34" y="84"/>
                    </a:lnTo>
                    <a:lnTo>
                      <a:pt x="52" y="58"/>
                    </a:lnTo>
                    <a:lnTo>
                      <a:pt x="79" y="33"/>
                    </a:lnTo>
                    <a:lnTo>
                      <a:pt x="109" y="15"/>
                    </a:lnTo>
                    <a:lnTo>
                      <a:pt x="140" y="4"/>
                    </a:lnTo>
                    <a:lnTo>
                      <a:pt x="175" y="0"/>
                    </a:lnTo>
                    <a:lnTo>
                      <a:pt x="204" y="2"/>
                    </a:lnTo>
                    <a:lnTo>
                      <a:pt x="230" y="8"/>
                    </a:lnTo>
                    <a:lnTo>
                      <a:pt x="254" y="17"/>
                    </a:lnTo>
                    <a:lnTo>
                      <a:pt x="275" y="32"/>
                    </a:lnTo>
                    <a:lnTo>
                      <a:pt x="295" y="50"/>
                    </a:lnTo>
                    <a:lnTo>
                      <a:pt x="314" y="78"/>
                    </a:lnTo>
                    <a:lnTo>
                      <a:pt x="327" y="107"/>
                    </a:lnTo>
                    <a:lnTo>
                      <a:pt x="335" y="139"/>
                    </a:lnTo>
                    <a:lnTo>
                      <a:pt x="337" y="173"/>
                    </a:lnTo>
                    <a:lnTo>
                      <a:pt x="335" y="185"/>
                    </a:lnTo>
                    <a:lnTo>
                      <a:pt x="334" y="192"/>
                    </a:lnTo>
                    <a:lnTo>
                      <a:pt x="331" y="194"/>
                    </a:lnTo>
                    <a:lnTo>
                      <a:pt x="330" y="196"/>
                    </a:lnTo>
                    <a:lnTo>
                      <a:pt x="326" y="197"/>
                    </a:lnTo>
                    <a:lnTo>
                      <a:pt x="321" y="198"/>
                    </a:lnTo>
                    <a:lnTo>
                      <a:pt x="316" y="198"/>
                    </a:lnTo>
                    <a:lnTo>
                      <a:pt x="265" y="197"/>
                    </a:lnTo>
                    <a:lnTo>
                      <a:pt x="206" y="198"/>
                    </a:lnTo>
                    <a:lnTo>
                      <a:pt x="140" y="198"/>
                    </a:lnTo>
                    <a:lnTo>
                      <a:pt x="66" y="200"/>
                    </a:lnTo>
                    <a:lnTo>
                      <a:pt x="69" y="240"/>
                    </a:lnTo>
                    <a:lnTo>
                      <a:pt x="80" y="278"/>
                    </a:lnTo>
                    <a:lnTo>
                      <a:pt x="94" y="311"/>
                    </a:lnTo>
                    <a:lnTo>
                      <a:pt x="113" y="333"/>
                    </a:lnTo>
                    <a:lnTo>
                      <a:pt x="132" y="352"/>
                    </a:lnTo>
                    <a:lnTo>
                      <a:pt x="157" y="363"/>
                    </a:lnTo>
                    <a:lnTo>
                      <a:pt x="185" y="371"/>
                    </a:lnTo>
                    <a:lnTo>
                      <a:pt x="215" y="374"/>
                    </a:lnTo>
                    <a:lnTo>
                      <a:pt x="250" y="371"/>
                    </a:lnTo>
                    <a:lnTo>
                      <a:pt x="289" y="362"/>
                    </a:lnTo>
                    <a:lnTo>
                      <a:pt x="333" y="348"/>
                    </a:lnTo>
                    <a:lnTo>
                      <a:pt x="340" y="367"/>
                    </a:lnTo>
                    <a:close/>
                    <a:moveTo>
                      <a:pt x="276" y="135"/>
                    </a:moveTo>
                    <a:lnTo>
                      <a:pt x="274" y="111"/>
                    </a:lnTo>
                    <a:lnTo>
                      <a:pt x="263" y="86"/>
                    </a:lnTo>
                    <a:lnTo>
                      <a:pt x="247" y="61"/>
                    </a:lnTo>
                    <a:lnTo>
                      <a:pt x="232" y="45"/>
                    </a:lnTo>
                    <a:lnTo>
                      <a:pt x="213" y="34"/>
                    </a:lnTo>
                    <a:lnTo>
                      <a:pt x="194" y="28"/>
                    </a:lnTo>
                    <a:lnTo>
                      <a:pt x="173" y="27"/>
                    </a:lnTo>
                    <a:lnTo>
                      <a:pt x="151" y="29"/>
                    </a:lnTo>
                    <a:lnTo>
                      <a:pt x="131" y="37"/>
                    </a:lnTo>
                    <a:lnTo>
                      <a:pt x="114" y="50"/>
                    </a:lnTo>
                    <a:lnTo>
                      <a:pt x="97" y="69"/>
                    </a:lnTo>
                    <a:lnTo>
                      <a:pt x="84" y="91"/>
                    </a:lnTo>
                    <a:lnTo>
                      <a:pt x="73" y="114"/>
                    </a:lnTo>
                    <a:lnTo>
                      <a:pt x="68" y="141"/>
                    </a:lnTo>
                    <a:lnTo>
                      <a:pt x="66" y="169"/>
                    </a:lnTo>
                    <a:lnTo>
                      <a:pt x="195" y="169"/>
                    </a:lnTo>
                    <a:lnTo>
                      <a:pt x="219" y="169"/>
                    </a:lnTo>
                    <a:lnTo>
                      <a:pt x="236" y="169"/>
                    </a:lnTo>
                    <a:lnTo>
                      <a:pt x="246" y="168"/>
                    </a:lnTo>
                    <a:lnTo>
                      <a:pt x="259" y="164"/>
                    </a:lnTo>
                    <a:lnTo>
                      <a:pt x="268" y="156"/>
                    </a:lnTo>
                    <a:lnTo>
                      <a:pt x="274" y="147"/>
                    </a:lnTo>
                    <a:lnTo>
                      <a:pt x="276" y="135"/>
                    </a:lnTo>
                    <a:close/>
                  </a:path>
                </a:pathLst>
              </a:custGeom>
              <a:solidFill>
                <a:srgbClr val="008000"/>
              </a:solidFill>
              <a:ln w="0">
                <a:solidFill>
                  <a:schemeClr val="bg1"/>
                </a:solidFill>
                <a:prstDash val="solid"/>
                <a:round/>
                <a:headEnd/>
                <a:tailEnd/>
              </a:ln>
            </p:spPr>
            <p:txBody>
              <a:bodyPr/>
              <a:lstStyle/>
              <a:p>
                <a:endParaRPr lang="es-ES"/>
              </a:p>
            </p:txBody>
          </p:sp>
          <p:sp>
            <p:nvSpPr>
              <p:cNvPr id="9" name="Freeform 36"/>
              <p:cNvSpPr>
                <a:spLocks noEditPoints="1"/>
              </p:cNvSpPr>
              <p:nvPr/>
            </p:nvSpPr>
            <p:spPr bwMode="auto">
              <a:xfrm>
                <a:off x="1450976" y="464465"/>
                <a:ext cx="663575" cy="663575"/>
              </a:xfrm>
              <a:custGeom>
                <a:avLst/>
                <a:gdLst>
                  <a:gd name="T0" fmla="*/ 2147483646 w 418"/>
                  <a:gd name="T1" fmla="*/ 2147483646 h 418"/>
                  <a:gd name="T2" fmla="*/ 2147483646 w 418"/>
                  <a:gd name="T3" fmla="*/ 2147483646 h 418"/>
                  <a:gd name="T4" fmla="*/ 2147483646 w 418"/>
                  <a:gd name="T5" fmla="*/ 2147483646 h 418"/>
                  <a:gd name="T6" fmla="*/ 2147483646 w 418"/>
                  <a:gd name="T7" fmla="*/ 2147483646 h 418"/>
                  <a:gd name="T8" fmla="*/ 2147483646 w 418"/>
                  <a:gd name="T9" fmla="*/ 2147483646 h 418"/>
                  <a:gd name="T10" fmla="*/ 2147483646 w 418"/>
                  <a:gd name="T11" fmla="*/ 2147483646 h 418"/>
                  <a:gd name="T12" fmla="*/ 2147483646 w 418"/>
                  <a:gd name="T13" fmla="*/ 2147483646 h 418"/>
                  <a:gd name="T14" fmla="*/ 2147483646 w 418"/>
                  <a:gd name="T15" fmla="*/ 2147483646 h 418"/>
                  <a:gd name="T16" fmla="*/ 2147483646 w 418"/>
                  <a:gd name="T17" fmla="*/ 2147483646 h 418"/>
                  <a:gd name="T18" fmla="*/ 2147483646 w 418"/>
                  <a:gd name="T19" fmla="*/ 2147483646 h 418"/>
                  <a:gd name="T20" fmla="*/ 2147483646 w 418"/>
                  <a:gd name="T21" fmla="*/ 2147483646 h 418"/>
                  <a:gd name="T22" fmla="*/ 2147483646 w 418"/>
                  <a:gd name="T23" fmla="*/ 2147483646 h 418"/>
                  <a:gd name="T24" fmla="*/ 2147483646 w 418"/>
                  <a:gd name="T25" fmla="*/ 2147483646 h 418"/>
                  <a:gd name="T26" fmla="*/ 2147483646 w 418"/>
                  <a:gd name="T27" fmla="*/ 2147483646 h 418"/>
                  <a:gd name="T28" fmla="*/ 2147483646 w 418"/>
                  <a:gd name="T29" fmla="*/ 2147483646 h 418"/>
                  <a:gd name="T30" fmla="*/ 2147483646 w 418"/>
                  <a:gd name="T31" fmla="*/ 2147483646 h 418"/>
                  <a:gd name="T32" fmla="*/ 2147483646 w 418"/>
                  <a:gd name="T33" fmla="*/ 2147483646 h 418"/>
                  <a:gd name="T34" fmla="*/ 2147483646 w 418"/>
                  <a:gd name="T35" fmla="*/ 2147483646 h 418"/>
                  <a:gd name="T36" fmla="*/ 2147483646 w 418"/>
                  <a:gd name="T37" fmla="*/ 2147483646 h 418"/>
                  <a:gd name="T38" fmla="*/ 2147483646 w 418"/>
                  <a:gd name="T39" fmla="*/ 2147483646 h 418"/>
                  <a:gd name="T40" fmla="*/ 2147483646 w 418"/>
                  <a:gd name="T41" fmla="*/ 2147483646 h 418"/>
                  <a:gd name="T42" fmla="*/ 2147483646 w 418"/>
                  <a:gd name="T43" fmla="*/ 2147483646 h 418"/>
                  <a:gd name="T44" fmla="*/ 2147483646 w 418"/>
                  <a:gd name="T45" fmla="*/ 2147483646 h 418"/>
                  <a:gd name="T46" fmla="*/ 2147483646 w 418"/>
                  <a:gd name="T47" fmla="*/ 2147483646 h 418"/>
                  <a:gd name="T48" fmla="*/ 2147483646 w 418"/>
                  <a:gd name="T49" fmla="*/ 2147483646 h 418"/>
                  <a:gd name="T50" fmla="*/ 2147483646 w 418"/>
                  <a:gd name="T51" fmla="*/ 2147483646 h 418"/>
                  <a:gd name="T52" fmla="*/ 2147483646 w 418"/>
                  <a:gd name="T53" fmla="*/ 2147483646 h 418"/>
                  <a:gd name="T54" fmla="*/ 2147483646 w 418"/>
                  <a:gd name="T55" fmla="*/ 2147483646 h 418"/>
                  <a:gd name="T56" fmla="*/ 2147483646 w 418"/>
                  <a:gd name="T57" fmla="*/ 2147483646 h 418"/>
                  <a:gd name="T58" fmla="*/ 2147483646 w 418"/>
                  <a:gd name="T59" fmla="*/ 2147483646 h 418"/>
                  <a:gd name="T60" fmla="*/ 2147483646 w 418"/>
                  <a:gd name="T61" fmla="*/ 2147483646 h 418"/>
                  <a:gd name="T62" fmla="*/ 2147483646 w 418"/>
                  <a:gd name="T63" fmla="*/ 2147483646 h 418"/>
                  <a:gd name="T64" fmla="*/ 2147483646 w 418"/>
                  <a:gd name="T65" fmla="*/ 2147483646 h 418"/>
                  <a:gd name="T66" fmla="*/ 2147483646 w 418"/>
                  <a:gd name="T67" fmla="*/ 2147483646 h 418"/>
                  <a:gd name="T68" fmla="*/ 2147483646 w 418"/>
                  <a:gd name="T69" fmla="*/ 2147483646 h 418"/>
                  <a:gd name="T70" fmla="*/ 2147483646 w 418"/>
                  <a:gd name="T71" fmla="*/ 2147483646 h 418"/>
                  <a:gd name="T72" fmla="*/ 2147483646 w 418"/>
                  <a:gd name="T73" fmla="*/ 2147483646 h 418"/>
                  <a:gd name="T74" fmla="*/ 2147483646 w 418"/>
                  <a:gd name="T75" fmla="*/ 2147483646 h 4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8" h="418">
                    <a:moveTo>
                      <a:pt x="418" y="208"/>
                    </a:moveTo>
                    <a:lnTo>
                      <a:pt x="415" y="242"/>
                    </a:lnTo>
                    <a:lnTo>
                      <a:pt x="408" y="273"/>
                    </a:lnTo>
                    <a:lnTo>
                      <a:pt x="395" y="304"/>
                    </a:lnTo>
                    <a:lnTo>
                      <a:pt x="378" y="331"/>
                    </a:lnTo>
                    <a:lnTo>
                      <a:pt x="357" y="357"/>
                    </a:lnTo>
                    <a:lnTo>
                      <a:pt x="331" y="380"/>
                    </a:lnTo>
                    <a:lnTo>
                      <a:pt x="304" y="397"/>
                    </a:lnTo>
                    <a:lnTo>
                      <a:pt x="275" y="408"/>
                    </a:lnTo>
                    <a:lnTo>
                      <a:pt x="242" y="416"/>
                    </a:lnTo>
                    <a:lnTo>
                      <a:pt x="208" y="418"/>
                    </a:lnTo>
                    <a:lnTo>
                      <a:pt x="174" y="416"/>
                    </a:lnTo>
                    <a:lnTo>
                      <a:pt x="143" y="408"/>
                    </a:lnTo>
                    <a:lnTo>
                      <a:pt x="113" y="397"/>
                    </a:lnTo>
                    <a:lnTo>
                      <a:pt x="85" y="380"/>
                    </a:lnTo>
                    <a:lnTo>
                      <a:pt x="60" y="357"/>
                    </a:lnTo>
                    <a:lnTo>
                      <a:pt x="38" y="331"/>
                    </a:lnTo>
                    <a:lnTo>
                      <a:pt x="21" y="304"/>
                    </a:lnTo>
                    <a:lnTo>
                      <a:pt x="9" y="273"/>
                    </a:lnTo>
                    <a:lnTo>
                      <a:pt x="1" y="242"/>
                    </a:lnTo>
                    <a:lnTo>
                      <a:pt x="0" y="208"/>
                    </a:lnTo>
                    <a:lnTo>
                      <a:pt x="1" y="174"/>
                    </a:lnTo>
                    <a:lnTo>
                      <a:pt x="9" y="142"/>
                    </a:lnTo>
                    <a:lnTo>
                      <a:pt x="21" y="114"/>
                    </a:lnTo>
                    <a:lnTo>
                      <a:pt x="38" y="86"/>
                    </a:lnTo>
                    <a:lnTo>
                      <a:pt x="60" y="60"/>
                    </a:lnTo>
                    <a:lnTo>
                      <a:pt x="85" y="39"/>
                    </a:lnTo>
                    <a:lnTo>
                      <a:pt x="113" y="22"/>
                    </a:lnTo>
                    <a:lnTo>
                      <a:pt x="143" y="9"/>
                    </a:lnTo>
                    <a:lnTo>
                      <a:pt x="174" y="2"/>
                    </a:lnTo>
                    <a:lnTo>
                      <a:pt x="208" y="0"/>
                    </a:lnTo>
                    <a:lnTo>
                      <a:pt x="242" y="2"/>
                    </a:lnTo>
                    <a:lnTo>
                      <a:pt x="275" y="9"/>
                    </a:lnTo>
                    <a:lnTo>
                      <a:pt x="304" y="22"/>
                    </a:lnTo>
                    <a:lnTo>
                      <a:pt x="331" y="39"/>
                    </a:lnTo>
                    <a:lnTo>
                      <a:pt x="357" y="60"/>
                    </a:lnTo>
                    <a:lnTo>
                      <a:pt x="378" y="86"/>
                    </a:lnTo>
                    <a:lnTo>
                      <a:pt x="395" y="114"/>
                    </a:lnTo>
                    <a:lnTo>
                      <a:pt x="408" y="142"/>
                    </a:lnTo>
                    <a:lnTo>
                      <a:pt x="415" y="174"/>
                    </a:lnTo>
                    <a:lnTo>
                      <a:pt x="418" y="208"/>
                    </a:lnTo>
                    <a:close/>
                    <a:moveTo>
                      <a:pt x="185" y="26"/>
                    </a:moveTo>
                    <a:lnTo>
                      <a:pt x="160" y="32"/>
                    </a:lnTo>
                    <a:lnTo>
                      <a:pt x="138" y="43"/>
                    </a:lnTo>
                    <a:lnTo>
                      <a:pt x="118" y="60"/>
                    </a:lnTo>
                    <a:lnTo>
                      <a:pt x="100" y="82"/>
                    </a:lnTo>
                    <a:lnTo>
                      <a:pt x="85" y="107"/>
                    </a:lnTo>
                    <a:lnTo>
                      <a:pt x="75" y="133"/>
                    </a:lnTo>
                    <a:lnTo>
                      <a:pt x="68" y="163"/>
                    </a:lnTo>
                    <a:lnTo>
                      <a:pt x="67" y="196"/>
                    </a:lnTo>
                    <a:lnTo>
                      <a:pt x="69" y="233"/>
                    </a:lnTo>
                    <a:lnTo>
                      <a:pt x="77" y="268"/>
                    </a:lnTo>
                    <a:lnTo>
                      <a:pt x="90" y="301"/>
                    </a:lnTo>
                    <a:lnTo>
                      <a:pt x="110" y="332"/>
                    </a:lnTo>
                    <a:lnTo>
                      <a:pt x="131" y="356"/>
                    </a:lnTo>
                    <a:lnTo>
                      <a:pt x="153" y="374"/>
                    </a:lnTo>
                    <a:lnTo>
                      <a:pt x="178" y="386"/>
                    </a:lnTo>
                    <a:lnTo>
                      <a:pt x="204" y="391"/>
                    </a:lnTo>
                    <a:lnTo>
                      <a:pt x="233" y="391"/>
                    </a:lnTo>
                    <a:lnTo>
                      <a:pt x="258" y="385"/>
                    </a:lnTo>
                    <a:lnTo>
                      <a:pt x="280" y="373"/>
                    </a:lnTo>
                    <a:lnTo>
                      <a:pt x="300" y="357"/>
                    </a:lnTo>
                    <a:lnTo>
                      <a:pt x="318" y="336"/>
                    </a:lnTo>
                    <a:lnTo>
                      <a:pt x="333" y="310"/>
                    </a:lnTo>
                    <a:lnTo>
                      <a:pt x="343" y="283"/>
                    </a:lnTo>
                    <a:lnTo>
                      <a:pt x="348" y="253"/>
                    </a:lnTo>
                    <a:lnTo>
                      <a:pt x="351" y="221"/>
                    </a:lnTo>
                    <a:lnTo>
                      <a:pt x="348" y="183"/>
                    </a:lnTo>
                    <a:lnTo>
                      <a:pt x="340" y="149"/>
                    </a:lnTo>
                    <a:lnTo>
                      <a:pt x="326" y="116"/>
                    </a:lnTo>
                    <a:lnTo>
                      <a:pt x="308" y="85"/>
                    </a:lnTo>
                    <a:lnTo>
                      <a:pt x="287" y="61"/>
                    </a:lnTo>
                    <a:lnTo>
                      <a:pt x="264" y="43"/>
                    </a:lnTo>
                    <a:lnTo>
                      <a:pt x="240" y="31"/>
                    </a:lnTo>
                    <a:lnTo>
                      <a:pt x="212" y="26"/>
                    </a:lnTo>
                    <a:lnTo>
                      <a:pt x="185" y="26"/>
                    </a:lnTo>
                    <a:close/>
                  </a:path>
                </a:pathLst>
              </a:custGeom>
              <a:solidFill>
                <a:srgbClr val="008000"/>
              </a:solidFill>
              <a:ln w="0">
                <a:solidFill>
                  <a:schemeClr val="bg1"/>
                </a:solidFill>
                <a:prstDash val="solid"/>
                <a:round/>
                <a:headEnd/>
                <a:tailEnd/>
              </a:ln>
            </p:spPr>
            <p:txBody>
              <a:bodyPr/>
              <a:lstStyle/>
              <a:p>
                <a:endParaRPr lang="es-ES"/>
              </a:p>
            </p:txBody>
          </p:sp>
          <p:sp>
            <p:nvSpPr>
              <p:cNvPr id="10" name="Freeform 37"/>
              <p:cNvSpPr>
                <a:spLocks/>
              </p:cNvSpPr>
              <p:nvPr/>
            </p:nvSpPr>
            <p:spPr bwMode="auto">
              <a:xfrm>
                <a:off x="2243138" y="267615"/>
                <a:ext cx="473075" cy="844550"/>
              </a:xfrm>
              <a:custGeom>
                <a:avLst/>
                <a:gdLst>
                  <a:gd name="T0" fmla="*/ 2147483646 w 298"/>
                  <a:gd name="T1" fmla="*/ 2147483646 h 532"/>
                  <a:gd name="T2" fmla="*/ 2147483646 w 298"/>
                  <a:gd name="T3" fmla="*/ 2147483646 h 532"/>
                  <a:gd name="T4" fmla="*/ 0 w 298"/>
                  <a:gd name="T5" fmla="*/ 2147483646 h 532"/>
                  <a:gd name="T6" fmla="*/ 0 w 298"/>
                  <a:gd name="T7" fmla="*/ 2147483646 h 532"/>
                  <a:gd name="T8" fmla="*/ 2147483646 w 298"/>
                  <a:gd name="T9" fmla="*/ 2147483646 h 532"/>
                  <a:gd name="T10" fmla="*/ 2147483646 w 298"/>
                  <a:gd name="T11" fmla="*/ 2147483646 h 532"/>
                  <a:gd name="T12" fmla="*/ 2147483646 w 298"/>
                  <a:gd name="T13" fmla="*/ 2147483646 h 532"/>
                  <a:gd name="T14" fmla="*/ 2147483646 w 298"/>
                  <a:gd name="T15" fmla="*/ 2147483646 h 532"/>
                  <a:gd name="T16" fmla="*/ 2147483646 w 298"/>
                  <a:gd name="T17" fmla="*/ 2147483646 h 532"/>
                  <a:gd name="T18" fmla="*/ 2147483646 w 298"/>
                  <a:gd name="T19" fmla="*/ 2147483646 h 532"/>
                  <a:gd name="T20" fmla="*/ 2147483646 w 298"/>
                  <a:gd name="T21" fmla="*/ 2147483646 h 532"/>
                  <a:gd name="T22" fmla="*/ 2147483646 w 298"/>
                  <a:gd name="T23" fmla="*/ 2147483646 h 532"/>
                  <a:gd name="T24" fmla="*/ 2147483646 w 298"/>
                  <a:gd name="T25" fmla="*/ 2147483646 h 532"/>
                  <a:gd name="T26" fmla="*/ 2147483646 w 298"/>
                  <a:gd name="T27" fmla="*/ 2147483646 h 532"/>
                  <a:gd name="T28" fmla="*/ 2147483646 w 298"/>
                  <a:gd name="T29" fmla="*/ 2147483646 h 532"/>
                  <a:gd name="T30" fmla="*/ 2147483646 w 298"/>
                  <a:gd name="T31" fmla="*/ 2147483646 h 532"/>
                  <a:gd name="T32" fmla="*/ 2147483646 w 298"/>
                  <a:gd name="T33" fmla="*/ 2147483646 h 532"/>
                  <a:gd name="T34" fmla="*/ 2147483646 w 298"/>
                  <a:gd name="T35" fmla="*/ 0 h 532"/>
                  <a:gd name="T36" fmla="*/ 2147483646 w 298"/>
                  <a:gd name="T37" fmla="*/ 0 h 532"/>
                  <a:gd name="T38" fmla="*/ 2147483646 w 298"/>
                  <a:gd name="T39" fmla="*/ 2147483646 h 532"/>
                  <a:gd name="T40" fmla="*/ 2147483646 w 298"/>
                  <a:gd name="T41" fmla="*/ 2147483646 h 532"/>
                  <a:gd name="T42" fmla="*/ 2147483646 w 298"/>
                  <a:gd name="T43" fmla="*/ 2147483646 h 532"/>
                  <a:gd name="T44" fmla="*/ 2147483646 w 298"/>
                  <a:gd name="T45" fmla="*/ 2147483646 h 532"/>
                  <a:gd name="T46" fmla="*/ 2147483646 w 298"/>
                  <a:gd name="T47" fmla="*/ 2147483646 h 532"/>
                  <a:gd name="T48" fmla="*/ 2147483646 w 298"/>
                  <a:gd name="T49" fmla="*/ 2147483646 h 532"/>
                  <a:gd name="T50" fmla="*/ 2147483646 w 298"/>
                  <a:gd name="T51" fmla="*/ 2147483646 h 532"/>
                  <a:gd name="T52" fmla="*/ 2147483646 w 298"/>
                  <a:gd name="T53" fmla="*/ 2147483646 h 532"/>
                  <a:gd name="T54" fmla="*/ 2147483646 w 298"/>
                  <a:gd name="T55" fmla="*/ 2147483646 h 532"/>
                  <a:gd name="T56" fmla="*/ 2147483646 w 298"/>
                  <a:gd name="T57" fmla="*/ 2147483646 h 532"/>
                  <a:gd name="T58" fmla="*/ 2147483646 w 298"/>
                  <a:gd name="T59" fmla="*/ 2147483646 h 532"/>
                  <a:gd name="T60" fmla="*/ 2147483646 w 298"/>
                  <a:gd name="T61" fmla="*/ 2147483646 h 532"/>
                  <a:gd name="T62" fmla="*/ 2147483646 w 298"/>
                  <a:gd name="T63" fmla="*/ 2147483646 h 532"/>
                  <a:gd name="T64" fmla="*/ 2147483646 w 298"/>
                  <a:gd name="T65" fmla="*/ 2147483646 h 532"/>
                  <a:gd name="T66" fmla="*/ 2147483646 w 298"/>
                  <a:gd name="T67" fmla="*/ 2147483646 h 532"/>
                  <a:gd name="T68" fmla="*/ 2147483646 w 298"/>
                  <a:gd name="T69" fmla="*/ 2147483646 h 532"/>
                  <a:gd name="T70" fmla="*/ 2147483646 w 298"/>
                  <a:gd name="T71" fmla="*/ 2147483646 h 532"/>
                  <a:gd name="T72" fmla="*/ 2147483646 w 298"/>
                  <a:gd name="T73" fmla="*/ 2147483646 h 532"/>
                  <a:gd name="T74" fmla="*/ 2147483646 w 298"/>
                  <a:gd name="T75" fmla="*/ 2147483646 h 532"/>
                  <a:gd name="T76" fmla="*/ 2147483646 w 298"/>
                  <a:gd name="T77" fmla="*/ 2147483646 h 532"/>
                  <a:gd name="T78" fmla="*/ 2147483646 w 298"/>
                  <a:gd name="T79" fmla="*/ 2147483646 h 532"/>
                  <a:gd name="T80" fmla="*/ 2147483646 w 298"/>
                  <a:gd name="T81" fmla="*/ 2147483646 h 5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8" h="532">
                    <a:moveTo>
                      <a:pt x="298" y="446"/>
                    </a:moveTo>
                    <a:lnTo>
                      <a:pt x="277" y="532"/>
                    </a:lnTo>
                    <a:lnTo>
                      <a:pt x="0" y="532"/>
                    </a:lnTo>
                    <a:lnTo>
                      <a:pt x="0" y="514"/>
                    </a:lnTo>
                    <a:lnTo>
                      <a:pt x="19" y="513"/>
                    </a:lnTo>
                    <a:lnTo>
                      <a:pt x="34" y="510"/>
                    </a:lnTo>
                    <a:lnTo>
                      <a:pt x="44" y="504"/>
                    </a:lnTo>
                    <a:lnTo>
                      <a:pt x="48" y="496"/>
                    </a:lnTo>
                    <a:lnTo>
                      <a:pt x="51" y="483"/>
                    </a:lnTo>
                    <a:lnTo>
                      <a:pt x="51" y="466"/>
                    </a:lnTo>
                    <a:lnTo>
                      <a:pt x="51" y="78"/>
                    </a:lnTo>
                    <a:lnTo>
                      <a:pt x="51" y="57"/>
                    </a:lnTo>
                    <a:lnTo>
                      <a:pt x="48" y="41"/>
                    </a:lnTo>
                    <a:lnTo>
                      <a:pt x="44" y="30"/>
                    </a:lnTo>
                    <a:lnTo>
                      <a:pt x="36" y="24"/>
                    </a:lnTo>
                    <a:lnTo>
                      <a:pt x="25" y="20"/>
                    </a:lnTo>
                    <a:lnTo>
                      <a:pt x="8" y="19"/>
                    </a:lnTo>
                    <a:lnTo>
                      <a:pt x="8" y="0"/>
                    </a:lnTo>
                    <a:lnTo>
                      <a:pt x="163" y="0"/>
                    </a:lnTo>
                    <a:lnTo>
                      <a:pt x="163" y="19"/>
                    </a:lnTo>
                    <a:lnTo>
                      <a:pt x="145" y="20"/>
                    </a:lnTo>
                    <a:lnTo>
                      <a:pt x="132" y="23"/>
                    </a:lnTo>
                    <a:lnTo>
                      <a:pt x="123" y="29"/>
                    </a:lnTo>
                    <a:lnTo>
                      <a:pt x="118" y="38"/>
                    </a:lnTo>
                    <a:lnTo>
                      <a:pt x="115" y="53"/>
                    </a:lnTo>
                    <a:lnTo>
                      <a:pt x="114" y="72"/>
                    </a:lnTo>
                    <a:lnTo>
                      <a:pt x="114" y="453"/>
                    </a:lnTo>
                    <a:lnTo>
                      <a:pt x="115" y="474"/>
                    </a:lnTo>
                    <a:lnTo>
                      <a:pt x="120" y="489"/>
                    </a:lnTo>
                    <a:lnTo>
                      <a:pt x="128" y="500"/>
                    </a:lnTo>
                    <a:lnTo>
                      <a:pt x="140" y="505"/>
                    </a:lnTo>
                    <a:lnTo>
                      <a:pt x="158" y="509"/>
                    </a:lnTo>
                    <a:lnTo>
                      <a:pt x="182" y="510"/>
                    </a:lnTo>
                    <a:lnTo>
                      <a:pt x="209" y="509"/>
                    </a:lnTo>
                    <a:lnTo>
                      <a:pt x="230" y="505"/>
                    </a:lnTo>
                    <a:lnTo>
                      <a:pt x="247" y="498"/>
                    </a:lnTo>
                    <a:lnTo>
                      <a:pt x="259" y="491"/>
                    </a:lnTo>
                    <a:lnTo>
                      <a:pt x="268" y="477"/>
                    </a:lnTo>
                    <a:lnTo>
                      <a:pt x="276" y="462"/>
                    </a:lnTo>
                    <a:lnTo>
                      <a:pt x="283" y="442"/>
                    </a:lnTo>
                    <a:lnTo>
                      <a:pt x="298" y="446"/>
                    </a:lnTo>
                    <a:close/>
                  </a:path>
                </a:pathLst>
              </a:custGeom>
              <a:solidFill>
                <a:srgbClr val="008000"/>
              </a:solidFill>
              <a:ln w="0">
                <a:solidFill>
                  <a:schemeClr val="bg1"/>
                </a:solidFill>
                <a:prstDash val="solid"/>
                <a:round/>
                <a:headEnd/>
                <a:tailEnd/>
              </a:ln>
            </p:spPr>
            <p:txBody>
              <a:bodyPr/>
              <a:lstStyle/>
              <a:p>
                <a:endParaRPr lang="es-ES"/>
              </a:p>
            </p:txBody>
          </p:sp>
          <p:sp>
            <p:nvSpPr>
              <p:cNvPr id="11" name="Freeform 38"/>
              <p:cNvSpPr>
                <a:spLocks noEditPoints="1"/>
              </p:cNvSpPr>
              <p:nvPr/>
            </p:nvSpPr>
            <p:spPr bwMode="auto">
              <a:xfrm>
                <a:off x="2795588" y="464465"/>
                <a:ext cx="665163" cy="663575"/>
              </a:xfrm>
              <a:custGeom>
                <a:avLst/>
                <a:gdLst>
                  <a:gd name="T0" fmla="*/ 2147483646 w 419"/>
                  <a:gd name="T1" fmla="*/ 2147483646 h 418"/>
                  <a:gd name="T2" fmla="*/ 2147483646 w 419"/>
                  <a:gd name="T3" fmla="*/ 2147483646 h 418"/>
                  <a:gd name="T4" fmla="*/ 2147483646 w 419"/>
                  <a:gd name="T5" fmla="*/ 2147483646 h 418"/>
                  <a:gd name="T6" fmla="*/ 2147483646 w 419"/>
                  <a:gd name="T7" fmla="*/ 2147483646 h 418"/>
                  <a:gd name="T8" fmla="*/ 2147483646 w 419"/>
                  <a:gd name="T9" fmla="*/ 2147483646 h 418"/>
                  <a:gd name="T10" fmla="*/ 2147483646 w 419"/>
                  <a:gd name="T11" fmla="*/ 2147483646 h 418"/>
                  <a:gd name="T12" fmla="*/ 2147483646 w 419"/>
                  <a:gd name="T13" fmla="*/ 2147483646 h 418"/>
                  <a:gd name="T14" fmla="*/ 2147483646 w 419"/>
                  <a:gd name="T15" fmla="*/ 2147483646 h 418"/>
                  <a:gd name="T16" fmla="*/ 2147483646 w 419"/>
                  <a:gd name="T17" fmla="*/ 2147483646 h 418"/>
                  <a:gd name="T18" fmla="*/ 2147483646 w 419"/>
                  <a:gd name="T19" fmla="*/ 2147483646 h 418"/>
                  <a:gd name="T20" fmla="*/ 2147483646 w 419"/>
                  <a:gd name="T21" fmla="*/ 2147483646 h 418"/>
                  <a:gd name="T22" fmla="*/ 2147483646 w 419"/>
                  <a:gd name="T23" fmla="*/ 2147483646 h 418"/>
                  <a:gd name="T24" fmla="*/ 2147483646 w 419"/>
                  <a:gd name="T25" fmla="*/ 2147483646 h 418"/>
                  <a:gd name="T26" fmla="*/ 2147483646 w 419"/>
                  <a:gd name="T27" fmla="*/ 2147483646 h 418"/>
                  <a:gd name="T28" fmla="*/ 2147483646 w 419"/>
                  <a:gd name="T29" fmla="*/ 2147483646 h 418"/>
                  <a:gd name="T30" fmla="*/ 2147483646 w 419"/>
                  <a:gd name="T31" fmla="*/ 2147483646 h 418"/>
                  <a:gd name="T32" fmla="*/ 2147483646 w 419"/>
                  <a:gd name="T33" fmla="*/ 2147483646 h 418"/>
                  <a:gd name="T34" fmla="*/ 2147483646 w 419"/>
                  <a:gd name="T35" fmla="*/ 2147483646 h 418"/>
                  <a:gd name="T36" fmla="*/ 2147483646 w 419"/>
                  <a:gd name="T37" fmla="*/ 2147483646 h 418"/>
                  <a:gd name="T38" fmla="*/ 2147483646 w 419"/>
                  <a:gd name="T39" fmla="*/ 2147483646 h 418"/>
                  <a:gd name="T40" fmla="*/ 2147483646 w 419"/>
                  <a:gd name="T41" fmla="*/ 2147483646 h 418"/>
                  <a:gd name="T42" fmla="*/ 2147483646 w 419"/>
                  <a:gd name="T43" fmla="*/ 2147483646 h 418"/>
                  <a:gd name="T44" fmla="*/ 2147483646 w 419"/>
                  <a:gd name="T45" fmla="*/ 2147483646 h 418"/>
                  <a:gd name="T46" fmla="*/ 2147483646 w 419"/>
                  <a:gd name="T47" fmla="*/ 2147483646 h 418"/>
                  <a:gd name="T48" fmla="*/ 2147483646 w 419"/>
                  <a:gd name="T49" fmla="*/ 2147483646 h 418"/>
                  <a:gd name="T50" fmla="*/ 2147483646 w 419"/>
                  <a:gd name="T51" fmla="*/ 2147483646 h 418"/>
                  <a:gd name="T52" fmla="*/ 2147483646 w 419"/>
                  <a:gd name="T53" fmla="*/ 2147483646 h 418"/>
                  <a:gd name="T54" fmla="*/ 2147483646 w 419"/>
                  <a:gd name="T55" fmla="*/ 2147483646 h 418"/>
                  <a:gd name="T56" fmla="*/ 2147483646 w 419"/>
                  <a:gd name="T57" fmla="*/ 2147483646 h 418"/>
                  <a:gd name="T58" fmla="*/ 2147483646 w 419"/>
                  <a:gd name="T59" fmla="*/ 2147483646 h 418"/>
                  <a:gd name="T60" fmla="*/ 2147483646 w 419"/>
                  <a:gd name="T61" fmla="*/ 2147483646 h 418"/>
                  <a:gd name="T62" fmla="*/ 2147483646 w 419"/>
                  <a:gd name="T63" fmla="*/ 2147483646 h 418"/>
                  <a:gd name="T64" fmla="*/ 2147483646 w 419"/>
                  <a:gd name="T65" fmla="*/ 2147483646 h 418"/>
                  <a:gd name="T66" fmla="*/ 2147483646 w 419"/>
                  <a:gd name="T67" fmla="*/ 2147483646 h 418"/>
                  <a:gd name="T68" fmla="*/ 2147483646 w 419"/>
                  <a:gd name="T69" fmla="*/ 2147483646 h 418"/>
                  <a:gd name="T70" fmla="*/ 2147483646 w 419"/>
                  <a:gd name="T71" fmla="*/ 2147483646 h 418"/>
                  <a:gd name="T72" fmla="*/ 2147483646 w 419"/>
                  <a:gd name="T73" fmla="*/ 2147483646 h 418"/>
                  <a:gd name="T74" fmla="*/ 2147483646 w 419"/>
                  <a:gd name="T75" fmla="*/ 2147483646 h 4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9" h="418">
                    <a:moveTo>
                      <a:pt x="419" y="208"/>
                    </a:moveTo>
                    <a:lnTo>
                      <a:pt x="416" y="242"/>
                    </a:lnTo>
                    <a:lnTo>
                      <a:pt x="408" y="273"/>
                    </a:lnTo>
                    <a:lnTo>
                      <a:pt x="397" y="304"/>
                    </a:lnTo>
                    <a:lnTo>
                      <a:pt x="380" y="331"/>
                    </a:lnTo>
                    <a:lnTo>
                      <a:pt x="357" y="357"/>
                    </a:lnTo>
                    <a:lnTo>
                      <a:pt x="333" y="380"/>
                    </a:lnTo>
                    <a:lnTo>
                      <a:pt x="305" y="397"/>
                    </a:lnTo>
                    <a:lnTo>
                      <a:pt x="275" y="408"/>
                    </a:lnTo>
                    <a:lnTo>
                      <a:pt x="244" y="416"/>
                    </a:lnTo>
                    <a:lnTo>
                      <a:pt x="209" y="418"/>
                    </a:lnTo>
                    <a:lnTo>
                      <a:pt x="175" y="416"/>
                    </a:lnTo>
                    <a:lnTo>
                      <a:pt x="144" y="408"/>
                    </a:lnTo>
                    <a:lnTo>
                      <a:pt x="114" y="397"/>
                    </a:lnTo>
                    <a:lnTo>
                      <a:pt x="86" y="380"/>
                    </a:lnTo>
                    <a:lnTo>
                      <a:pt x="62" y="357"/>
                    </a:lnTo>
                    <a:lnTo>
                      <a:pt x="39" y="331"/>
                    </a:lnTo>
                    <a:lnTo>
                      <a:pt x="22" y="304"/>
                    </a:lnTo>
                    <a:lnTo>
                      <a:pt x="11" y="273"/>
                    </a:lnTo>
                    <a:lnTo>
                      <a:pt x="3" y="242"/>
                    </a:lnTo>
                    <a:lnTo>
                      <a:pt x="0" y="208"/>
                    </a:lnTo>
                    <a:lnTo>
                      <a:pt x="3" y="174"/>
                    </a:lnTo>
                    <a:lnTo>
                      <a:pt x="11" y="142"/>
                    </a:lnTo>
                    <a:lnTo>
                      <a:pt x="22" y="114"/>
                    </a:lnTo>
                    <a:lnTo>
                      <a:pt x="39" y="86"/>
                    </a:lnTo>
                    <a:lnTo>
                      <a:pt x="62" y="60"/>
                    </a:lnTo>
                    <a:lnTo>
                      <a:pt x="86" y="39"/>
                    </a:lnTo>
                    <a:lnTo>
                      <a:pt x="114" y="22"/>
                    </a:lnTo>
                    <a:lnTo>
                      <a:pt x="144" y="9"/>
                    </a:lnTo>
                    <a:lnTo>
                      <a:pt x="175" y="2"/>
                    </a:lnTo>
                    <a:lnTo>
                      <a:pt x="209" y="0"/>
                    </a:lnTo>
                    <a:lnTo>
                      <a:pt x="244" y="2"/>
                    </a:lnTo>
                    <a:lnTo>
                      <a:pt x="275" y="9"/>
                    </a:lnTo>
                    <a:lnTo>
                      <a:pt x="305" y="22"/>
                    </a:lnTo>
                    <a:lnTo>
                      <a:pt x="333" y="39"/>
                    </a:lnTo>
                    <a:lnTo>
                      <a:pt x="357" y="60"/>
                    </a:lnTo>
                    <a:lnTo>
                      <a:pt x="380" y="86"/>
                    </a:lnTo>
                    <a:lnTo>
                      <a:pt x="397" y="114"/>
                    </a:lnTo>
                    <a:lnTo>
                      <a:pt x="408" y="142"/>
                    </a:lnTo>
                    <a:lnTo>
                      <a:pt x="416" y="174"/>
                    </a:lnTo>
                    <a:lnTo>
                      <a:pt x="419" y="208"/>
                    </a:lnTo>
                    <a:close/>
                    <a:moveTo>
                      <a:pt x="185" y="26"/>
                    </a:moveTo>
                    <a:lnTo>
                      <a:pt x="161" y="32"/>
                    </a:lnTo>
                    <a:lnTo>
                      <a:pt x="137" y="43"/>
                    </a:lnTo>
                    <a:lnTo>
                      <a:pt x="118" y="60"/>
                    </a:lnTo>
                    <a:lnTo>
                      <a:pt x="101" y="82"/>
                    </a:lnTo>
                    <a:lnTo>
                      <a:pt x="86" y="107"/>
                    </a:lnTo>
                    <a:lnTo>
                      <a:pt x="76" y="133"/>
                    </a:lnTo>
                    <a:lnTo>
                      <a:pt x="69" y="163"/>
                    </a:lnTo>
                    <a:lnTo>
                      <a:pt x="67" y="196"/>
                    </a:lnTo>
                    <a:lnTo>
                      <a:pt x="69" y="233"/>
                    </a:lnTo>
                    <a:lnTo>
                      <a:pt x="79" y="268"/>
                    </a:lnTo>
                    <a:lnTo>
                      <a:pt x="92" y="301"/>
                    </a:lnTo>
                    <a:lnTo>
                      <a:pt x="111" y="332"/>
                    </a:lnTo>
                    <a:lnTo>
                      <a:pt x="131" y="356"/>
                    </a:lnTo>
                    <a:lnTo>
                      <a:pt x="155" y="374"/>
                    </a:lnTo>
                    <a:lnTo>
                      <a:pt x="179" y="386"/>
                    </a:lnTo>
                    <a:lnTo>
                      <a:pt x="206" y="391"/>
                    </a:lnTo>
                    <a:lnTo>
                      <a:pt x="234" y="391"/>
                    </a:lnTo>
                    <a:lnTo>
                      <a:pt x="258" y="385"/>
                    </a:lnTo>
                    <a:lnTo>
                      <a:pt x="280" y="373"/>
                    </a:lnTo>
                    <a:lnTo>
                      <a:pt x="301" y="357"/>
                    </a:lnTo>
                    <a:lnTo>
                      <a:pt x="318" y="336"/>
                    </a:lnTo>
                    <a:lnTo>
                      <a:pt x="333" y="310"/>
                    </a:lnTo>
                    <a:lnTo>
                      <a:pt x="343" y="283"/>
                    </a:lnTo>
                    <a:lnTo>
                      <a:pt x="350" y="253"/>
                    </a:lnTo>
                    <a:lnTo>
                      <a:pt x="352" y="221"/>
                    </a:lnTo>
                    <a:lnTo>
                      <a:pt x="350" y="183"/>
                    </a:lnTo>
                    <a:lnTo>
                      <a:pt x="340" y="149"/>
                    </a:lnTo>
                    <a:lnTo>
                      <a:pt x="327" y="116"/>
                    </a:lnTo>
                    <a:lnTo>
                      <a:pt x="308" y="85"/>
                    </a:lnTo>
                    <a:lnTo>
                      <a:pt x="287" y="61"/>
                    </a:lnTo>
                    <a:lnTo>
                      <a:pt x="264" y="43"/>
                    </a:lnTo>
                    <a:lnTo>
                      <a:pt x="240" y="31"/>
                    </a:lnTo>
                    <a:lnTo>
                      <a:pt x="213" y="26"/>
                    </a:lnTo>
                    <a:lnTo>
                      <a:pt x="185" y="26"/>
                    </a:lnTo>
                    <a:close/>
                  </a:path>
                </a:pathLst>
              </a:custGeom>
              <a:solidFill>
                <a:srgbClr val="008000"/>
              </a:solidFill>
              <a:ln w="0">
                <a:solidFill>
                  <a:schemeClr val="bg1"/>
                </a:solidFill>
                <a:prstDash val="solid"/>
                <a:round/>
                <a:headEnd/>
                <a:tailEnd/>
              </a:ln>
            </p:spPr>
            <p:txBody>
              <a:bodyPr/>
              <a:lstStyle/>
              <a:p>
                <a:endParaRPr lang="es-ES"/>
              </a:p>
            </p:txBody>
          </p:sp>
          <p:sp>
            <p:nvSpPr>
              <p:cNvPr id="12" name="Freeform 39"/>
              <p:cNvSpPr>
                <a:spLocks noEditPoints="1"/>
              </p:cNvSpPr>
              <p:nvPr/>
            </p:nvSpPr>
            <p:spPr bwMode="auto">
              <a:xfrm>
                <a:off x="4346576" y="146965"/>
                <a:ext cx="279400" cy="965200"/>
              </a:xfrm>
              <a:custGeom>
                <a:avLst/>
                <a:gdLst>
                  <a:gd name="T0" fmla="*/ 2147483646 w 176"/>
                  <a:gd name="T1" fmla="*/ 0 h 608"/>
                  <a:gd name="T2" fmla="*/ 2147483646 w 176"/>
                  <a:gd name="T3" fmla="*/ 2147483646 h 608"/>
                  <a:gd name="T4" fmla="*/ 2147483646 w 176"/>
                  <a:gd name="T5" fmla="*/ 2147483646 h 608"/>
                  <a:gd name="T6" fmla="*/ 2147483646 w 176"/>
                  <a:gd name="T7" fmla="*/ 0 h 608"/>
                  <a:gd name="T8" fmla="*/ 2147483646 w 176"/>
                  <a:gd name="T9" fmla="*/ 0 h 608"/>
                  <a:gd name="T10" fmla="*/ 2147483646 w 176"/>
                  <a:gd name="T11" fmla="*/ 2147483646 h 608"/>
                  <a:gd name="T12" fmla="*/ 2147483646 w 176"/>
                  <a:gd name="T13" fmla="*/ 2147483646 h 608"/>
                  <a:gd name="T14" fmla="*/ 2147483646 w 176"/>
                  <a:gd name="T15" fmla="*/ 2147483646 h 608"/>
                  <a:gd name="T16" fmla="*/ 2147483646 w 176"/>
                  <a:gd name="T17" fmla="*/ 2147483646 h 608"/>
                  <a:gd name="T18" fmla="*/ 2147483646 w 176"/>
                  <a:gd name="T19" fmla="*/ 2147483646 h 608"/>
                  <a:gd name="T20" fmla="*/ 2147483646 w 176"/>
                  <a:gd name="T21" fmla="*/ 2147483646 h 608"/>
                  <a:gd name="T22" fmla="*/ 2147483646 w 176"/>
                  <a:gd name="T23" fmla="*/ 2147483646 h 608"/>
                  <a:gd name="T24" fmla="*/ 2147483646 w 176"/>
                  <a:gd name="T25" fmla="*/ 2147483646 h 608"/>
                  <a:gd name="T26" fmla="*/ 2147483646 w 176"/>
                  <a:gd name="T27" fmla="*/ 2147483646 h 608"/>
                  <a:gd name="T28" fmla="*/ 2147483646 w 176"/>
                  <a:gd name="T29" fmla="*/ 2147483646 h 608"/>
                  <a:gd name="T30" fmla="*/ 2147483646 w 176"/>
                  <a:gd name="T31" fmla="*/ 2147483646 h 608"/>
                  <a:gd name="T32" fmla="*/ 2147483646 w 176"/>
                  <a:gd name="T33" fmla="*/ 2147483646 h 608"/>
                  <a:gd name="T34" fmla="*/ 2147483646 w 176"/>
                  <a:gd name="T35" fmla="*/ 2147483646 h 608"/>
                  <a:gd name="T36" fmla="*/ 2147483646 w 176"/>
                  <a:gd name="T37" fmla="*/ 2147483646 h 608"/>
                  <a:gd name="T38" fmla="*/ 2147483646 w 176"/>
                  <a:gd name="T39" fmla="*/ 2147483646 h 608"/>
                  <a:gd name="T40" fmla="*/ 0 w 176"/>
                  <a:gd name="T41" fmla="*/ 2147483646 h 608"/>
                  <a:gd name="T42" fmla="*/ 0 w 176"/>
                  <a:gd name="T43" fmla="*/ 2147483646 h 608"/>
                  <a:gd name="T44" fmla="*/ 2147483646 w 176"/>
                  <a:gd name="T45" fmla="*/ 2147483646 h 608"/>
                  <a:gd name="T46" fmla="*/ 2147483646 w 176"/>
                  <a:gd name="T47" fmla="*/ 2147483646 h 608"/>
                  <a:gd name="T48" fmla="*/ 2147483646 w 176"/>
                  <a:gd name="T49" fmla="*/ 2147483646 h 608"/>
                  <a:gd name="T50" fmla="*/ 2147483646 w 176"/>
                  <a:gd name="T51" fmla="*/ 2147483646 h 608"/>
                  <a:gd name="T52" fmla="*/ 2147483646 w 176"/>
                  <a:gd name="T53" fmla="*/ 2147483646 h 608"/>
                  <a:gd name="T54" fmla="*/ 2147483646 w 176"/>
                  <a:gd name="T55" fmla="*/ 2147483646 h 608"/>
                  <a:gd name="T56" fmla="*/ 2147483646 w 176"/>
                  <a:gd name="T57" fmla="*/ 2147483646 h 608"/>
                  <a:gd name="T58" fmla="*/ 2147483646 w 176"/>
                  <a:gd name="T59" fmla="*/ 2147483646 h 608"/>
                  <a:gd name="T60" fmla="*/ 2147483646 w 176"/>
                  <a:gd name="T61" fmla="*/ 2147483646 h 608"/>
                  <a:gd name="T62" fmla="*/ 2147483646 w 176"/>
                  <a:gd name="T63" fmla="*/ 2147483646 h 608"/>
                  <a:gd name="T64" fmla="*/ 2147483646 w 176"/>
                  <a:gd name="T65" fmla="*/ 2147483646 h 608"/>
                  <a:gd name="T66" fmla="*/ 2147483646 w 176"/>
                  <a:gd name="T67" fmla="*/ 2147483646 h 608"/>
                  <a:gd name="T68" fmla="*/ 0 w 176"/>
                  <a:gd name="T69" fmla="*/ 2147483646 h 608"/>
                  <a:gd name="T70" fmla="*/ 0 w 176"/>
                  <a:gd name="T71" fmla="*/ 2147483646 h 608"/>
                  <a:gd name="T72" fmla="*/ 2147483646 w 176"/>
                  <a:gd name="T73" fmla="*/ 2147483646 h 608"/>
                  <a:gd name="T74" fmla="*/ 2147483646 w 176"/>
                  <a:gd name="T75" fmla="*/ 2147483646 h 6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 h="608">
                    <a:moveTo>
                      <a:pt x="176" y="0"/>
                    </a:moveTo>
                    <a:lnTo>
                      <a:pt x="59" y="126"/>
                    </a:lnTo>
                    <a:lnTo>
                      <a:pt x="39" y="113"/>
                    </a:lnTo>
                    <a:lnTo>
                      <a:pt x="100" y="0"/>
                    </a:lnTo>
                    <a:lnTo>
                      <a:pt x="176" y="0"/>
                    </a:lnTo>
                    <a:close/>
                    <a:moveTo>
                      <a:pt x="154" y="227"/>
                    </a:moveTo>
                    <a:lnTo>
                      <a:pt x="138" y="227"/>
                    </a:lnTo>
                    <a:lnTo>
                      <a:pt x="127" y="230"/>
                    </a:lnTo>
                    <a:lnTo>
                      <a:pt x="119" y="234"/>
                    </a:lnTo>
                    <a:lnTo>
                      <a:pt x="112" y="240"/>
                    </a:lnTo>
                    <a:lnTo>
                      <a:pt x="108" y="251"/>
                    </a:lnTo>
                    <a:lnTo>
                      <a:pt x="107" y="264"/>
                    </a:lnTo>
                    <a:lnTo>
                      <a:pt x="107" y="544"/>
                    </a:lnTo>
                    <a:lnTo>
                      <a:pt x="107" y="563"/>
                    </a:lnTo>
                    <a:lnTo>
                      <a:pt x="110" y="574"/>
                    </a:lnTo>
                    <a:lnTo>
                      <a:pt x="115" y="582"/>
                    </a:lnTo>
                    <a:lnTo>
                      <a:pt x="121" y="588"/>
                    </a:lnTo>
                    <a:lnTo>
                      <a:pt x="134" y="590"/>
                    </a:lnTo>
                    <a:lnTo>
                      <a:pt x="153" y="590"/>
                    </a:lnTo>
                    <a:lnTo>
                      <a:pt x="153" y="608"/>
                    </a:lnTo>
                    <a:lnTo>
                      <a:pt x="0" y="608"/>
                    </a:lnTo>
                    <a:lnTo>
                      <a:pt x="0" y="590"/>
                    </a:lnTo>
                    <a:lnTo>
                      <a:pt x="19" y="589"/>
                    </a:lnTo>
                    <a:lnTo>
                      <a:pt x="32" y="586"/>
                    </a:lnTo>
                    <a:lnTo>
                      <a:pt x="40" y="582"/>
                    </a:lnTo>
                    <a:lnTo>
                      <a:pt x="45" y="574"/>
                    </a:lnTo>
                    <a:lnTo>
                      <a:pt x="48" y="561"/>
                    </a:lnTo>
                    <a:lnTo>
                      <a:pt x="48" y="544"/>
                    </a:lnTo>
                    <a:lnTo>
                      <a:pt x="48" y="269"/>
                    </a:lnTo>
                    <a:lnTo>
                      <a:pt x="48" y="253"/>
                    </a:lnTo>
                    <a:lnTo>
                      <a:pt x="44" y="241"/>
                    </a:lnTo>
                    <a:lnTo>
                      <a:pt x="39" y="234"/>
                    </a:lnTo>
                    <a:lnTo>
                      <a:pt x="30" y="231"/>
                    </a:lnTo>
                    <a:lnTo>
                      <a:pt x="18" y="228"/>
                    </a:lnTo>
                    <a:lnTo>
                      <a:pt x="0" y="227"/>
                    </a:lnTo>
                    <a:lnTo>
                      <a:pt x="0" y="210"/>
                    </a:lnTo>
                    <a:lnTo>
                      <a:pt x="154" y="210"/>
                    </a:lnTo>
                    <a:lnTo>
                      <a:pt x="154" y="227"/>
                    </a:lnTo>
                    <a:close/>
                  </a:path>
                </a:pathLst>
              </a:custGeom>
              <a:solidFill>
                <a:srgbClr val="008000"/>
              </a:solidFill>
              <a:ln w="0">
                <a:solidFill>
                  <a:schemeClr val="bg1"/>
                </a:solidFill>
                <a:prstDash val="solid"/>
                <a:round/>
                <a:headEnd/>
                <a:tailEnd/>
              </a:ln>
            </p:spPr>
            <p:txBody>
              <a:bodyPr/>
              <a:lstStyle/>
              <a:p>
                <a:endParaRPr lang="es-ES"/>
              </a:p>
            </p:txBody>
          </p:sp>
          <p:sp>
            <p:nvSpPr>
              <p:cNvPr id="13" name="Freeform 40"/>
              <p:cNvSpPr>
                <a:spLocks noEditPoints="1"/>
              </p:cNvSpPr>
              <p:nvPr/>
            </p:nvSpPr>
            <p:spPr bwMode="auto">
              <a:xfrm>
                <a:off x="4764088" y="472402"/>
                <a:ext cx="593725" cy="655638"/>
              </a:xfrm>
              <a:custGeom>
                <a:avLst/>
                <a:gdLst>
                  <a:gd name="T0" fmla="*/ 2147483646 w 374"/>
                  <a:gd name="T1" fmla="*/ 2147483646 h 413"/>
                  <a:gd name="T2" fmla="*/ 2147483646 w 374"/>
                  <a:gd name="T3" fmla="*/ 2147483646 h 413"/>
                  <a:gd name="T4" fmla="*/ 2147483646 w 374"/>
                  <a:gd name="T5" fmla="*/ 2147483646 h 413"/>
                  <a:gd name="T6" fmla="*/ 2147483646 w 374"/>
                  <a:gd name="T7" fmla="*/ 2147483646 h 413"/>
                  <a:gd name="T8" fmla="*/ 2147483646 w 374"/>
                  <a:gd name="T9" fmla="*/ 2147483646 h 413"/>
                  <a:gd name="T10" fmla="*/ 2147483646 w 374"/>
                  <a:gd name="T11" fmla="*/ 2147483646 h 413"/>
                  <a:gd name="T12" fmla="*/ 2147483646 w 374"/>
                  <a:gd name="T13" fmla="*/ 2147483646 h 413"/>
                  <a:gd name="T14" fmla="*/ 2147483646 w 374"/>
                  <a:gd name="T15" fmla="*/ 2147483646 h 413"/>
                  <a:gd name="T16" fmla="*/ 2147483646 w 374"/>
                  <a:gd name="T17" fmla="*/ 2147483646 h 413"/>
                  <a:gd name="T18" fmla="*/ 2147483646 w 374"/>
                  <a:gd name="T19" fmla="*/ 2147483646 h 413"/>
                  <a:gd name="T20" fmla="*/ 0 w 374"/>
                  <a:gd name="T21" fmla="*/ 2147483646 h 413"/>
                  <a:gd name="T22" fmla="*/ 2147483646 w 374"/>
                  <a:gd name="T23" fmla="*/ 2147483646 h 413"/>
                  <a:gd name="T24" fmla="*/ 2147483646 w 374"/>
                  <a:gd name="T25" fmla="*/ 2147483646 h 413"/>
                  <a:gd name="T26" fmla="*/ 2147483646 w 374"/>
                  <a:gd name="T27" fmla="*/ 2147483646 h 413"/>
                  <a:gd name="T28" fmla="*/ 2147483646 w 374"/>
                  <a:gd name="T29" fmla="*/ 2147483646 h 413"/>
                  <a:gd name="T30" fmla="*/ 2147483646 w 374"/>
                  <a:gd name="T31" fmla="*/ 2147483646 h 413"/>
                  <a:gd name="T32" fmla="*/ 2147483646 w 374"/>
                  <a:gd name="T33" fmla="*/ 2147483646 h 413"/>
                  <a:gd name="T34" fmla="*/ 2147483646 w 374"/>
                  <a:gd name="T35" fmla="*/ 2147483646 h 413"/>
                  <a:gd name="T36" fmla="*/ 2147483646 w 374"/>
                  <a:gd name="T37" fmla="*/ 2147483646 h 413"/>
                  <a:gd name="T38" fmla="*/ 2147483646 w 374"/>
                  <a:gd name="T39" fmla="*/ 2147483646 h 413"/>
                  <a:gd name="T40" fmla="*/ 2147483646 w 374"/>
                  <a:gd name="T41" fmla="*/ 2147483646 h 413"/>
                  <a:gd name="T42" fmla="*/ 2147483646 w 374"/>
                  <a:gd name="T43" fmla="*/ 2147483646 h 413"/>
                  <a:gd name="T44" fmla="*/ 2147483646 w 374"/>
                  <a:gd name="T45" fmla="*/ 2147483646 h 413"/>
                  <a:gd name="T46" fmla="*/ 2147483646 w 374"/>
                  <a:gd name="T47" fmla="*/ 2147483646 h 413"/>
                  <a:gd name="T48" fmla="*/ 2147483646 w 374"/>
                  <a:gd name="T49" fmla="*/ 2147483646 h 413"/>
                  <a:gd name="T50" fmla="*/ 2147483646 w 374"/>
                  <a:gd name="T51" fmla="*/ 2147483646 h 413"/>
                  <a:gd name="T52" fmla="*/ 2147483646 w 374"/>
                  <a:gd name="T53" fmla="*/ 2147483646 h 413"/>
                  <a:gd name="T54" fmla="*/ 2147483646 w 374"/>
                  <a:gd name="T55" fmla="*/ 2147483646 h 413"/>
                  <a:gd name="T56" fmla="*/ 2147483646 w 374"/>
                  <a:gd name="T57" fmla="*/ 2147483646 h 413"/>
                  <a:gd name="T58" fmla="*/ 2147483646 w 374"/>
                  <a:gd name="T59" fmla="*/ 2147483646 h 413"/>
                  <a:gd name="T60" fmla="*/ 2147483646 w 374"/>
                  <a:gd name="T61" fmla="*/ 2147483646 h 413"/>
                  <a:gd name="T62" fmla="*/ 2147483646 w 374"/>
                  <a:gd name="T63" fmla="*/ 0 h 413"/>
                  <a:gd name="T64" fmla="*/ 2147483646 w 374"/>
                  <a:gd name="T65" fmla="*/ 2147483646 h 413"/>
                  <a:gd name="T66" fmla="*/ 2147483646 w 374"/>
                  <a:gd name="T67" fmla="*/ 2147483646 h 413"/>
                  <a:gd name="T68" fmla="*/ 2147483646 w 374"/>
                  <a:gd name="T69" fmla="*/ 2147483646 h 413"/>
                  <a:gd name="T70" fmla="*/ 2147483646 w 374"/>
                  <a:gd name="T71" fmla="*/ 2147483646 h 413"/>
                  <a:gd name="T72" fmla="*/ 2147483646 w 374"/>
                  <a:gd name="T73" fmla="*/ 2147483646 h 413"/>
                  <a:gd name="T74" fmla="*/ 2147483646 w 374"/>
                  <a:gd name="T75" fmla="*/ 2147483646 h 413"/>
                  <a:gd name="T76" fmla="*/ 2147483646 w 374"/>
                  <a:gd name="T77" fmla="*/ 2147483646 h 413"/>
                  <a:gd name="T78" fmla="*/ 2147483646 w 374"/>
                  <a:gd name="T79" fmla="*/ 2147483646 h 413"/>
                  <a:gd name="T80" fmla="*/ 2147483646 w 374"/>
                  <a:gd name="T81" fmla="*/ 2147483646 h 413"/>
                  <a:gd name="T82" fmla="*/ 2147483646 w 374"/>
                  <a:gd name="T83" fmla="*/ 2147483646 h 413"/>
                  <a:gd name="T84" fmla="*/ 2147483646 w 374"/>
                  <a:gd name="T85" fmla="*/ 2147483646 h 413"/>
                  <a:gd name="T86" fmla="*/ 2147483646 w 374"/>
                  <a:gd name="T87" fmla="*/ 2147483646 h 413"/>
                  <a:gd name="T88" fmla="*/ 2147483646 w 374"/>
                  <a:gd name="T89" fmla="*/ 2147483646 h 413"/>
                  <a:gd name="T90" fmla="*/ 2147483646 w 374"/>
                  <a:gd name="T91" fmla="*/ 2147483646 h 413"/>
                  <a:gd name="T92" fmla="*/ 2147483646 w 374"/>
                  <a:gd name="T93" fmla="*/ 2147483646 h 413"/>
                  <a:gd name="T94" fmla="*/ 2147483646 w 374"/>
                  <a:gd name="T95" fmla="*/ 2147483646 h 413"/>
                  <a:gd name="T96" fmla="*/ 2147483646 w 374"/>
                  <a:gd name="T97" fmla="*/ 2147483646 h 413"/>
                  <a:gd name="T98" fmla="*/ 2147483646 w 374"/>
                  <a:gd name="T99" fmla="*/ 2147483646 h 4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4" h="413">
                    <a:moveTo>
                      <a:pt x="374" y="373"/>
                    </a:moveTo>
                    <a:lnTo>
                      <a:pt x="351" y="390"/>
                    </a:lnTo>
                    <a:lnTo>
                      <a:pt x="331" y="403"/>
                    </a:lnTo>
                    <a:lnTo>
                      <a:pt x="313" y="411"/>
                    </a:lnTo>
                    <a:lnTo>
                      <a:pt x="297" y="413"/>
                    </a:lnTo>
                    <a:lnTo>
                      <a:pt x="281" y="411"/>
                    </a:lnTo>
                    <a:lnTo>
                      <a:pt x="267" y="407"/>
                    </a:lnTo>
                    <a:lnTo>
                      <a:pt x="254" y="400"/>
                    </a:lnTo>
                    <a:lnTo>
                      <a:pt x="243" y="389"/>
                    </a:lnTo>
                    <a:lnTo>
                      <a:pt x="237" y="376"/>
                    </a:lnTo>
                    <a:lnTo>
                      <a:pt x="234" y="360"/>
                    </a:lnTo>
                    <a:lnTo>
                      <a:pt x="196" y="384"/>
                    </a:lnTo>
                    <a:lnTo>
                      <a:pt x="161" y="400"/>
                    </a:lnTo>
                    <a:lnTo>
                      <a:pt x="128" y="410"/>
                    </a:lnTo>
                    <a:lnTo>
                      <a:pt x="97" y="413"/>
                    </a:lnTo>
                    <a:lnTo>
                      <a:pt x="74" y="411"/>
                    </a:lnTo>
                    <a:lnTo>
                      <a:pt x="53" y="405"/>
                    </a:lnTo>
                    <a:lnTo>
                      <a:pt x="35" y="393"/>
                    </a:lnTo>
                    <a:lnTo>
                      <a:pt x="21" y="379"/>
                    </a:lnTo>
                    <a:lnTo>
                      <a:pt x="8" y="358"/>
                    </a:lnTo>
                    <a:lnTo>
                      <a:pt x="1" y="337"/>
                    </a:lnTo>
                    <a:lnTo>
                      <a:pt x="0" y="314"/>
                    </a:lnTo>
                    <a:lnTo>
                      <a:pt x="5" y="288"/>
                    </a:lnTo>
                    <a:lnTo>
                      <a:pt x="18" y="266"/>
                    </a:lnTo>
                    <a:lnTo>
                      <a:pt x="36" y="245"/>
                    </a:lnTo>
                    <a:lnTo>
                      <a:pt x="61" y="227"/>
                    </a:lnTo>
                    <a:lnTo>
                      <a:pt x="89" y="212"/>
                    </a:lnTo>
                    <a:lnTo>
                      <a:pt x="119" y="200"/>
                    </a:lnTo>
                    <a:lnTo>
                      <a:pt x="154" y="192"/>
                    </a:lnTo>
                    <a:lnTo>
                      <a:pt x="191" y="189"/>
                    </a:lnTo>
                    <a:lnTo>
                      <a:pt x="233" y="187"/>
                    </a:lnTo>
                    <a:lnTo>
                      <a:pt x="233" y="110"/>
                    </a:lnTo>
                    <a:lnTo>
                      <a:pt x="231" y="82"/>
                    </a:lnTo>
                    <a:lnTo>
                      <a:pt x="228" y="61"/>
                    </a:lnTo>
                    <a:lnTo>
                      <a:pt x="221" y="46"/>
                    </a:lnTo>
                    <a:lnTo>
                      <a:pt x="212" y="36"/>
                    </a:lnTo>
                    <a:lnTo>
                      <a:pt x="197" y="30"/>
                    </a:lnTo>
                    <a:lnTo>
                      <a:pt x="179" y="29"/>
                    </a:lnTo>
                    <a:lnTo>
                      <a:pt x="152" y="31"/>
                    </a:lnTo>
                    <a:lnTo>
                      <a:pt x="127" y="39"/>
                    </a:lnTo>
                    <a:lnTo>
                      <a:pt x="106" y="52"/>
                    </a:lnTo>
                    <a:lnTo>
                      <a:pt x="90" y="69"/>
                    </a:lnTo>
                    <a:lnTo>
                      <a:pt x="81" y="88"/>
                    </a:lnTo>
                    <a:lnTo>
                      <a:pt x="77" y="109"/>
                    </a:lnTo>
                    <a:lnTo>
                      <a:pt x="76" y="113"/>
                    </a:lnTo>
                    <a:lnTo>
                      <a:pt x="73" y="116"/>
                    </a:lnTo>
                    <a:lnTo>
                      <a:pt x="68" y="120"/>
                    </a:lnTo>
                    <a:lnTo>
                      <a:pt x="61" y="124"/>
                    </a:lnTo>
                    <a:lnTo>
                      <a:pt x="47" y="130"/>
                    </a:lnTo>
                    <a:lnTo>
                      <a:pt x="36" y="131"/>
                    </a:lnTo>
                    <a:lnTo>
                      <a:pt x="31" y="130"/>
                    </a:lnTo>
                    <a:lnTo>
                      <a:pt x="26" y="128"/>
                    </a:lnTo>
                    <a:lnTo>
                      <a:pt x="23" y="126"/>
                    </a:lnTo>
                    <a:lnTo>
                      <a:pt x="21" y="123"/>
                    </a:lnTo>
                    <a:lnTo>
                      <a:pt x="19" y="118"/>
                    </a:lnTo>
                    <a:lnTo>
                      <a:pt x="19" y="113"/>
                    </a:lnTo>
                    <a:lnTo>
                      <a:pt x="22" y="93"/>
                    </a:lnTo>
                    <a:lnTo>
                      <a:pt x="32" y="74"/>
                    </a:lnTo>
                    <a:lnTo>
                      <a:pt x="51" y="56"/>
                    </a:lnTo>
                    <a:lnTo>
                      <a:pt x="74" y="39"/>
                    </a:lnTo>
                    <a:lnTo>
                      <a:pt x="102" y="23"/>
                    </a:lnTo>
                    <a:lnTo>
                      <a:pt x="133" y="12"/>
                    </a:lnTo>
                    <a:lnTo>
                      <a:pt x="166" y="4"/>
                    </a:lnTo>
                    <a:lnTo>
                      <a:pt x="199" y="0"/>
                    </a:lnTo>
                    <a:lnTo>
                      <a:pt x="224" y="1"/>
                    </a:lnTo>
                    <a:lnTo>
                      <a:pt x="246" y="6"/>
                    </a:lnTo>
                    <a:lnTo>
                      <a:pt x="263" y="16"/>
                    </a:lnTo>
                    <a:lnTo>
                      <a:pt x="277" y="29"/>
                    </a:lnTo>
                    <a:lnTo>
                      <a:pt x="286" y="46"/>
                    </a:lnTo>
                    <a:lnTo>
                      <a:pt x="293" y="67"/>
                    </a:lnTo>
                    <a:lnTo>
                      <a:pt x="294" y="90"/>
                    </a:lnTo>
                    <a:lnTo>
                      <a:pt x="294" y="314"/>
                    </a:lnTo>
                    <a:lnTo>
                      <a:pt x="294" y="335"/>
                    </a:lnTo>
                    <a:lnTo>
                      <a:pt x="296" y="352"/>
                    </a:lnTo>
                    <a:lnTo>
                      <a:pt x="297" y="363"/>
                    </a:lnTo>
                    <a:lnTo>
                      <a:pt x="303" y="373"/>
                    </a:lnTo>
                    <a:lnTo>
                      <a:pt x="313" y="379"/>
                    </a:lnTo>
                    <a:lnTo>
                      <a:pt x="324" y="379"/>
                    </a:lnTo>
                    <a:lnTo>
                      <a:pt x="344" y="371"/>
                    </a:lnTo>
                    <a:lnTo>
                      <a:pt x="362" y="359"/>
                    </a:lnTo>
                    <a:lnTo>
                      <a:pt x="374" y="373"/>
                    </a:lnTo>
                    <a:close/>
                    <a:moveTo>
                      <a:pt x="233" y="333"/>
                    </a:moveTo>
                    <a:lnTo>
                      <a:pt x="233" y="215"/>
                    </a:lnTo>
                    <a:lnTo>
                      <a:pt x="195" y="216"/>
                    </a:lnTo>
                    <a:lnTo>
                      <a:pt x="162" y="221"/>
                    </a:lnTo>
                    <a:lnTo>
                      <a:pt x="133" y="229"/>
                    </a:lnTo>
                    <a:lnTo>
                      <a:pt x="110" y="240"/>
                    </a:lnTo>
                    <a:lnTo>
                      <a:pt x="90" y="253"/>
                    </a:lnTo>
                    <a:lnTo>
                      <a:pt x="77" y="267"/>
                    </a:lnTo>
                    <a:lnTo>
                      <a:pt x="68" y="284"/>
                    </a:lnTo>
                    <a:lnTo>
                      <a:pt x="65" y="304"/>
                    </a:lnTo>
                    <a:lnTo>
                      <a:pt x="65" y="321"/>
                    </a:lnTo>
                    <a:lnTo>
                      <a:pt x="69" y="337"/>
                    </a:lnTo>
                    <a:lnTo>
                      <a:pt x="77" y="350"/>
                    </a:lnTo>
                    <a:lnTo>
                      <a:pt x="90" y="363"/>
                    </a:lnTo>
                    <a:lnTo>
                      <a:pt x="107" y="371"/>
                    </a:lnTo>
                    <a:lnTo>
                      <a:pt x="128" y="373"/>
                    </a:lnTo>
                    <a:lnTo>
                      <a:pt x="150" y="372"/>
                    </a:lnTo>
                    <a:lnTo>
                      <a:pt x="175" y="364"/>
                    </a:lnTo>
                    <a:lnTo>
                      <a:pt x="203" y="351"/>
                    </a:lnTo>
                    <a:lnTo>
                      <a:pt x="233" y="333"/>
                    </a:lnTo>
                    <a:close/>
                  </a:path>
                </a:pathLst>
              </a:custGeom>
              <a:solidFill>
                <a:srgbClr val="008000"/>
              </a:solidFill>
              <a:ln w="0">
                <a:solidFill>
                  <a:schemeClr val="bg1"/>
                </a:solidFill>
                <a:prstDash val="solid"/>
                <a:round/>
                <a:headEnd/>
                <a:tailEnd/>
              </a:ln>
            </p:spPr>
            <p:txBody>
              <a:bodyPr/>
              <a:lstStyle/>
              <a:p>
                <a:endParaRPr lang="es-ES"/>
              </a:p>
            </p:txBody>
          </p:sp>
          <p:sp>
            <p:nvSpPr>
              <p:cNvPr id="14" name="Freeform 41"/>
              <p:cNvSpPr>
                <a:spLocks/>
              </p:cNvSpPr>
              <p:nvPr/>
            </p:nvSpPr>
            <p:spPr bwMode="auto">
              <a:xfrm>
                <a:off x="5910263" y="480340"/>
                <a:ext cx="246063" cy="631825"/>
              </a:xfrm>
              <a:custGeom>
                <a:avLst/>
                <a:gdLst>
                  <a:gd name="T0" fmla="*/ 2147483646 w 155"/>
                  <a:gd name="T1" fmla="*/ 2147483646 h 398"/>
                  <a:gd name="T2" fmla="*/ 2147483646 w 155"/>
                  <a:gd name="T3" fmla="*/ 2147483646 h 398"/>
                  <a:gd name="T4" fmla="*/ 2147483646 w 155"/>
                  <a:gd name="T5" fmla="*/ 2147483646 h 398"/>
                  <a:gd name="T6" fmla="*/ 2147483646 w 155"/>
                  <a:gd name="T7" fmla="*/ 2147483646 h 398"/>
                  <a:gd name="T8" fmla="*/ 2147483646 w 155"/>
                  <a:gd name="T9" fmla="*/ 2147483646 h 398"/>
                  <a:gd name="T10" fmla="*/ 2147483646 w 155"/>
                  <a:gd name="T11" fmla="*/ 2147483646 h 398"/>
                  <a:gd name="T12" fmla="*/ 2147483646 w 155"/>
                  <a:gd name="T13" fmla="*/ 2147483646 h 398"/>
                  <a:gd name="T14" fmla="*/ 2147483646 w 155"/>
                  <a:gd name="T15" fmla="*/ 2147483646 h 398"/>
                  <a:gd name="T16" fmla="*/ 2147483646 w 155"/>
                  <a:gd name="T17" fmla="*/ 2147483646 h 398"/>
                  <a:gd name="T18" fmla="*/ 2147483646 w 155"/>
                  <a:gd name="T19" fmla="*/ 2147483646 h 398"/>
                  <a:gd name="T20" fmla="*/ 2147483646 w 155"/>
                  <a:gd name="T21" fmla="*/ 2147483646 h 398"/>
                  <a:gd name="T22" fmla="*/ 2147483646 w 155"/>
                  <a:gd name="T23" fmla="*/ 2147483646 h 398"/>
                  <a:gd name="T24" fmla="*/ 2147483646 w 155"/>
                  <a:gd name="T25" fmla="*/ 2147483646 h 398"/>
                  <a:gd name="T26" fmla="*/ 2147483646 w 155"/>
                  <a:gd name="T27" fmla="*/ 2147483646 h 398"/>
                  <a:gd name="T28" fmla="*/ 2147483646 w 155"/>
                  <a:gd name="T29" fmla="*/ 2147483646 h 398"/>
                  <a:gd name="T30" fmla="*/ 0 w 155"/>
                  <a:gd name="T31" fmla="*/ 2147483646 h 398"/>
                  <a:gd name="T32" fmla="*/ 0 w 155"/>
                  <a:gd name="T33" fmla="*/ 0 h 398"/>
                  <a:gd name="T34" fmla="*/ 2147483646 w 155"/>
                  <a:gd name="T35" fmla="*/ 0 h 398"/>
                  <a:gd name="T36" fmla="*/ 2147483646 w 155"/>
                  <a:gd name="T37" fmla="*/ 0 h 398"/>
                  <a:gd name="T38" fmla="*/ 2147483646 w 155"/>
                  <a:gd name="T39" fmla="*/ 2147483646 h 398"/>
                  <a:gd name="T40" fmla="*/ 2147483646 w 155"/>
                  <a:gd name="T41" fmla="*/ 2147483646 h 398"/>
                  <a:gd name="T42" fmla="*/ 2147483646 w 155"/>
                  <a:gd name="T43" fmla="*/ 2147483646 h 398"/>
                  <a:gd name="T44" fmla="*/ 2147483646 w 155"/>
                  <a:gd name="T45" fmla="*/ 2147483646 h 398"/>
                  <a:gd name="T46" fmla="*/ 2147483646 w 155"/>
                  <a:gd name="T47" fmla="*/ 2147483646 h 398"/>
                  <a:gd name="T48" fmla="*/ 2147483646 w 155"/>
                  <a:gd name="T49" fmla="*/ 2147483646 h 398"/>
                  <a:gd name="T50" fmla="*/ 2147483646 w 155"/>
                  <a:gd name="T51" fmla="*/ 2147483646 h 398"/>
                  <a:gd name="T52" fmla="*/ 2147483646 w 155"/>
                  <a:gd name="T53" fmla="*/ 2147483646 h 398"/>
                  <a:gd name="T54" fmla="*/ 2147483646 w 155"/>
                  <a:gd name="T55" fmla="*/ 2147483646 h 398"/>
                  <a:gd name="T56" fmla="*/ 2147483646 w 155"/>
                  <a:gd name="T57" fmla="*/ 2147483646 h 398"/>
                  <a:gd name="T58" fmla="*/ 2147483646 w 155"/>
                  <a:gd name="T59" fmla="*/ 2147483646 h 398"/>
                  <a:gd name="T60" fmla="*/ 2147483646 w 155"/>
                  <a:gd name="T61" fmla="*/ 2147483646 h 398"/>
                  <a:gd name="T62" fmla="*/ 2147483646 w 155"/>
                  <a:gd name="T63" fmla="*/ 2147483646 h 3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5" h="398">
                    <a:moveTo>
                      <a:pt x="155" y="398"/>
                    </a:moveTo>
                    <a:lnTo>
                      <a:pt x="2" y="398"/>
                    </a:lnTo>
                    <a:lnTo>
                      <a:pt x="2" y="380"/>
                    </a:lnTo>
                    <a:lnTo>
                      <a:pt x="20" y="379"/>
                    </a:lnTo>
                    <a:lnTo>
                      <a:pt x="33" y="376"/>
                    </a:lnTo>
                    <a:lnTo>
                      <a:pt x="41" y="372"/>
                    </a:lnTo>
                    <a:lnTo>
                      <a:pt x="46" y="364"/>
                    </a:lnTo>
                    <a:lnTo>
                      <a:pt x="49" y="351"/>
                    </a:lnTo>
                    <a:lnTo>
                      <a:pt x="50" y="334"/>
                    </a:lnTo>
                    <a:lnTo>
                      <a:pt x="50" y="59"/>
                    </a:lnTo>
                    <a:lnTo>
                      <a:pt x="49" y="45"/>
                    </a:lnTo>
                    <a:lnTo>
                      <a:pt x="45" y="33"/>
                    </a:lnTo>
                    <a:lnTo>
                      <a:pt x="40" y="26"/>
                    </a:lnTo>
                    <a:lnTo>
                      <a:pt x="30" y="21"/>
                    </a:lnTo>
                    <a:lnTo>
                      <a:pt x="17" y="18"/>
                    </a:lnTo>
                    <a:lnTo>
                      <a:pt x="0" y="18"/>
                    </a:lnTo>
                    <a:lnTo>
                      <a:pt x="0" y="0"/>
                    </a:lnTo>
                    <a:lnTo>
                      <a:pt x="58" y="0"/>
                    </a:lnTo>
                    <a:lnTo>
                      <a:pt x="75" y="0"/>
                    </a:lnTo>
                    <a:lnTo>
                      <a:pt x="88" y="3"/>
                    </a:lnTo>
                    <a:lnTo>
                      <a:pt x="96" y="8"/>
                    </a:lnTo>
                    <a:lnTo>
                      <a:pt x="102" y="14"/>
                    </a:lnTo>
                    <a:lnTo>
                      <a:pt x="105" y="26"/>
                    </a:lnTo>
                    <a:lnTo>
                      <a:pt x="106" y="41"/>
                    </a:lnTo>
                    <a:lnTo>
                      <a:pt x="106" y="334"/>
                    </a:lnTo>
                    <a:lnTo>
                      <a:pt x="108" y="353"/>
                    </a:lnTo>
                    <a:lnTo>
                      <a:pt x="110" y="364"/>
                    </a:lnTo>
                    <a:lnTo>
                      <a:pt x="116" y="372"/>
                    </a:lnTo>
                    <a:lnTo>
                      <a:pt x="123" y="378"/>
                    </a:lnTo>
                    <a:lnTo>
                      <a:pt x="137" y="380"/>
                    </a:lnTo>
                    <a:lnTo>
                      <a:pt x="155" y="380"/>
                    </a:lnTo>
                    <a:lnTo>
                      <a:pt x="155" y="398"/>
                    </a:lnTo>
                    <a:close/>
                  </a:path>
                </a:pathLst>
              </a:custGeom>
              <a:solidFill>
                <a:srgbClr val="008000"/>
              </a:solidFill>
              <a:ln w="0">
                <a:solidFill>
                  <a:schemeClr val="bg1"/>
                </a:solidFill>
                <a:prstDash val="solid"/>
                <a:round/>
                <a:headEnd/>
                <a:tailEnd/>
              </a:ln>
            </p:spPr>
            <p:txBody>
              <a:bodyPr/>
              <a:lstStyle/>
              <a:p>
                <a:endParaRPr lang="es-ES"/>
              </a:p>
            </p:txBody>
          </p:sp>
          <p:sp>
            <p:nvSpPr>
              <p:cNvPr id="15" name="Freeform 42"/>
              <p:cNvSpPr>
                <a:spLocks noEditPoints="1"/>
              </p:cNvSpPr>
              <p:nvPr/>
            </p:nvSpPr>
            <p:spPr bwMode="auto">
              <a:xfrm>
                <a:off x="6376988" y="283490"/>
                <a:ext cx="477838" cy="838200"/>
              </a:xfrm>
              <a:custGeom>
                <a:avLst/>
                <a:gdLst>
                  <a:gd name="T0" fmla="*/ 2147483646 w 301"/>
                  <a:gd name="T1" fmla="*/ 2147483646 h 528"/>
                  <a:gd name="T2" fmla="*/ 2147483646 w 301"/>
                  <a:gd name="T3" fmla="*/ 2147483646 h 528"/>
                  <a:gd name="T4" fmla="*/ 2147483646 w 301"/>
                  <a:gd name="T5" fmla="*/ 2147483646 h 528"/>
                  <a:gd name="T6" fmla="*/ 2147483646 w 301"/>
                  <a:gd name="T7" fmla="*/ 2147483646 h 528"/>
                  <a:gd name="T8" fmla="*/ 2147483646 w 301"/>
                  <a:gd name="T9" fmla="*/ 2147483646 h 528"/>
                  <a:gd name="T10" fmla="*/ 2147483646 w 301"/>
                  <a:gd name="T11" fmla="*/ 2147483646 h 528"/>
                  <a:gd name="T12" fmla="*/ 2147483646 w 301"/>
                  <a:gd name="T13" fmla="*/ 2147483646 h 528"/>
                  <a:gd name="T14" fmla="*/ 2147483646 w 301"/>
                  <a:gd name="T15" fmla="*/ 2147483646 h 528"/>
                  <a:gd name="T16" fmla="*/ 2147483646 w 301"/>
                  <a:gd name="T17" fmla="*/ 2147483646 h 528"/>
                  <a:gd name="T18" fmla="*/ 2147483646 w 301"/>
                  <a:gd name="T19" fmla="*/ 2147483646 h 528"/>
                  <a:gd name="T20" fmla="*/ 2147483646 w 301"/>
                  <a:gd name="T21" fmla="*/ 2147483646 h 528"/>
                  <a:gd name="T22" fmla="*/ 2147483646 w 301"/>
                  <a:gd name="T23" fmla="*/ 2147483646 h 528"/>
                  <a:gd name="T24" fmla="*/ 2147483646 w 301"/>
                  <a:gd name="T25" fmla="*/ 2147483646 h 528"/>
                  <a:gd name="T26" fmla="*/ 2147483646 w 301"/>
                  <a:gd name="T27" fmla="*/ 2147483646 h 528"/>
                  <a:gd name="T28" fmla="*/ 2147483646 w 301"/>
                  <a:gd name="T29" fmla="*/ 2147483646 h 528"/>
                  <a:gd name="T30" fmla="*/ 2147483646 w 301"/>
                  <a:gd name="T31" fmla="*/ 2147483646 h 528"/>
                  <a:gd name="T32" fmla="*/ 2147483646 w 301"/>
                  <a:gd name="T33" fmla="*/ 2147483646 h 528"/>
                  <a:gd name="T34" fmla="*/ 2147483646 w 301"/>
                  <a:gd name="T35" fmla="*/ 2147483646 h 528"/>
                  <a:gd name="T36" fmla="*/ 2147483646 w 301"/>
                  <a:gd name="T37" fmla="*/ 2147483646 h 528"/>
                  <a:gd name="T38" fmla="*/ 2147483646 w 301"/>
                  <a:gd name="T39" fmla="*/ 2147483646 h 528"/>
                  <a:gd name="T40" fmla="*/ 2147483646 w 301"/>
                  <a:gd name="T41" fmla="*/ 2147483646 h 528"/>
                  <a:gd name="T42" fmla="*/ 2147483646 w 301"/>
                  <a:gd name="T43" fmla="*/ 2147483646 h 528"/>
                  <a:gd name="T44" fmla="*/ 2147483646 w 301"/>
                  <a:gd name="T45" fmla="*/ 2147483646 h 528"/>
                  <a:gd name="T46" fmla="*/ 2147483646 w 301"/>
                  <a:gd name="T47" fmla="*/ 2147483646 h 528"/>
                  <a:gd name="T48" fmla="*/ 2147483646 w 301"/>
                  <a:gd name="T49" fmla="*/ 0 h 528"/>
                  <a:gd name="T50" fmla="*/ 2147483646 w 301"/>
                  <a:gd name="T51" fmla="*/ 2147483646 h 528"/>
                  <a:gd name="T52" fmla="*/ 2147483646 w 301"/>
                  <a:gd name="T53" fmla="*/ 2147483646 h 528"/>
                  <a:gd name="T54" fmla="*/ 2147483646 w 301"/>
                  <a:gd name="T55" fmla="*/ 2147483646 h 528"/>
                  <a:gd name="T56" fmla="*/ 2147483646 w 301"/>
                  <a:gd name="T57" fmla="*/ 2147483646 h 528"/>
                  <a:gd name="T58" fmla="*/ 2147483646 w 301"/>
                  <a:gd name="T59" fmla="*/ 2147483646 h 528"/>
                  <a:gd name="T60" fmla="*/ 2147483646 w 301"/>
                  <a:gd name="T61" fmla="*/ 2147483646 h 528"/>
                  <a:gd name="T62" fmla="*/ 2147483646 w 301"/>
                  <a:gd name="T63" fmla="*/ 2147483646 h 528"/>
                  <a:gd name="T64" fmla="*/ 2147483646 w 301"/>
                  <a:gd name="T65" fmla="*/ 2147483646 h 528"/>
                  <a:gd name="T66" fmla="*/ 2147483646 w 301"/>
                  <a:gd name="T67" fmla="*/ 2147483646 h 528"/>
                  <a:gd name="T68" fmla="*/ 2147483646 w 301"/>
                  <a:gd name="T69" fmla="*/ 2147483646 h 528"/>
                  <a:gd name="T70" fmla="*/ 2147483646 w 301"/>
                  <a:gd name="T71" fmla="*/ 2147483646 h 528"/>
                  <a:gd name="T72" fmla="*/ 2147483646 w 301"/>
                  <a:gd name="T73" fmla="*/ 2147483646 h 528"/>
                  <a:gd name="T74" fmla="*/ 2147483646 w 301"/>
                  <a:gd name="T75" fmla="*/ 2147483646 h 528"/>
                  <a:gd name="T76" fmla="*/ 2147483646 w 301"/>
                  <a:gd name="T77" fmla="*/ 2147483646 h 5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1" h="528">
                    <a:moveTo>
                      <a:pt x="247" y="24"/>
                    </a:moveTo>
                    <a:lnTo>
                      <a:pt x="221" y="36"/>
                    </a:lnTo>
                    <a:lnTo>
                      <a:pt x="196" y="53"/>
                    </a:lnTo>
                    <a:lnTo>
                      <a:pt x="170" y="78"/>
                    </a:lnTo>
                    <a:lnTo>
                      <a:pt x="145" y="108"/>
                    </a:lnTo>
                    <a:lnTo>
                      <a:pt x="117" y="148"/>
                    </a:lnTo>
                    <a:lnTo>
                      <a:pt x="96" y="188"/>
                    </a:lnTo>
                    <a:lnTo>
                      <a:pt x="81" y="232"/>
                    </a:lnTo>
                    <a:lnTo>
                      <a:pt x="72" y="276"/>
                    </a:lnTo>
                    <a:lnTo>
                      <a:pt x="102" y="256"/>
                    </a:lnTo>
                    <a:lnTo>
                      <a:pt x="132" y="242"/>
                    </a:lnTo>
                    <a:lnTo>
                      <a:pt x="161" y="234"/>
                    </a:lnTo>
                    <a:lnTo>
                      <a:pt x="187" y="232"/>
                    </a:lnTo>
                    <a:lnTo>
                      <a:pt x="212" y="234"/>
                    </a:lnTo>
                    <a:lnTo>
                      <a:pt x="234" y="242"/>
                    </a:lnTo>
                    <a:lnTo>
                      <a:pt x="255" y="255"/>
                    </a:lnTo>
                    <a:lnTo>
                      <a:pt x="272" y="273"/>
                    </a:lnTo>
                    <a:lnTo>
                      <a:pt x="285" y="294"/>
                    </a:lnTo>
                    <a:lnTo>
                      <a:pt x="294" y="317"/>
                    </a:lnTo>
                    <a:lnTo>
                      <a:pt x="299" y="342"/>
                    </a:lnTo>
                    <a:lnTo>
                      <a:pt x="301" y="369"/>
                    </a:lnTo>
                    <a:lnTo>
                      <a:pt x="299" y="398"/>
                    </a:lnTo>
                    <a:lnTo>
                      <a:pt x="293" y="424"/>
                    </a:lnTo>
                    <a:lnTo>
                      <a:pt x="284" y="449"/>
                    </a:lnTo>
                    <a:lnTo>
                      <a:pt x="269" y="471"/>
                    </a:lnTo>
                    <a:lnTo>
                      <a:pt x="251" y="492"/>
                    </a:lnTo>
                    <a:lnTo>
                      <a:pt x="227" y="509"/>
                    </a:lnTo>
                    <a:lnTo>
                      <a:pt x="201" y="520"/>
                    </a:lnTo>
                    <a:lnTo>
                      <a:pt x="172" y="526"/>
                    </a:lnTo>
                    <a:lnTo>
                      <a:pt x="166" y="526"/>
                    </a:lnTo>
                    <a:lnTo>
                      <a:pt x="159" y="526"/>
                    </a:lnTo>
                    <a:lnTo>
                      <a:pt x="153" y="528"/>
                    </a:lnTo>
                    <a:lnTo>
                      <a:pt x="125" y="525"/>
                    </a:lnTo>
                    <a:lnTo>
                      <a:pt x="100" y="519"/>
                    </a:lnTo>
                    <a:lnTo>
                      <a:pt x="77" y="507"/>
                    </a:lnTo>
                    <a:lnTo>
                      <a:pt x="57" y="491"/>
                    </a:lnTo>
                    <a:lnTo>
                      <a:pt x="39" y="470"/>
                    </a:lnTo>
                    <a:lnTo>
                      <a:pt x="22" y="441"/>
                    </a:lnTo>
                    <a:lnTo>
                      <a:pt x="10" y="408"/>
                    </a:lnTo>
                    <a:lnTo>
                      <a:pt x="2" y="372"/>
                    </a:lnTo>
                    <a:lnTo>
                      <a:pt x="0" y="330"/>
                    </a:lnTo>
                    <a:lnTo>
                      <a:pt x="4" y="279"/>
                    </a:lnTo>
                    <a:lnTo>
                      <a:pt x="17" y="228"/>
                    </a:lnTo>
                    <a:lnTo>
                      <a:pt x="39" y="178"/>
                    </a:lnTo>
                    <a:lnTo>
                      <a:pt x="69" y="127"/>
                    </a:lnTo>
                    <a:lnTo>
                      <a:pt x="99" y="87"/>
                    </a:lnTo>
                    <a:lnTo>
                      <a:pt x="131" y="55"/>
                    </a:lnTo>
                    <a:lnTo>
                      <a:pt x="165" y="30"/>
                    </a:lnTo>
                    <a:lnTo>
                      <a:pt x="200" y="11"/>
                    </a:lnTo>
                    <a:lnTo>
                      <a:pt x="238" y="0"/>
                    </a:lnTo>
                    <a:lnTo>
                      <a:pt x="247" y="24"/>
                    </a:lnTo>
                    <a:close/>
                    <a:moveTo>
                      <a:pt x="176" y="499"/>
                    </a:moveTo>
                    <a:lnTo>
                      <a:pt x="195" y="494"/>
                    </a:lnTo>
                    <a:lnTo>
                      <a:pt x="210" y="483"/>
                    </a:lnTo>
                    <a:lnTo>
                      <a:pt x="223" y="466"/>
                    </a:lnTo>
                    <a:lnTo>
                      <a:pt x="233" y="445"/>
                    </a:lnTo>
                    <a:lnTo>
                      <a:pt x="238" y="423"/>
                    </a:lnTo>
                    <a:lnTo>
                      <a:pt x="239" y="398"/>
                    </a:lnTo>
                    <a:lnTo>
                      <a:pt x="238" y="367"/>
                    </a:lnTo>
                    <a:lnTo>
                      <a:pt x="230" y="339"/>
                    </a:lnTo>
                    <a:lnTo>
                      <a:pt x="217" y="315"/>
                    </a:lnTo>
                    <a:lnTo>
                      <a:pt x="203" y="298"/>
                    </a:lnTo>
                    <a:lnTo>
                      <a:pt x="187" y="287"/>
                    </a:lnTo>
                    <a:lnTo>
                      <a:pt x="168" y="279"/>
                    </a:lnTo>
                    <a:lnTo>
                      <a:pt x="149" y="276"/>
                    </a:lnTo>
                    <a:lnTo>
                      <a:pt x="123" y="280"/>
                    </a:lnTo>
                    <a:lnTo>
                      <a:pt x="96" y="290"/>
                    </a:lnTo>
                    <a:lnTo>
                      <a:pt x="68" y="306"/>
                    </a:lnTo>
                    <a:lnTo>
                      <a:pt x="66" y="321"/>
                    </a:lnTo>
                    <a:lnTo>
                      <a:pt x="66" y="335"/>
                    </a:lnTo>
                    <a:lnTo>
                      <a:pt x="68" y="373"/>
                    </a:lnTo>
                    <a:lnTo>
                      <a:pt x="74" y="406"/>
                    </a:lnTo>
                    <a:lnTo>
                      <a:pt x="85" y="436"/>
                    </a:lnTo>
                    <a:lnTo>
                      <a:pt x="100" y="461"/>
                    </a:lnTo>
                    <a:lnTo>
                      <a:pt x="117" y="479"/>
                    </a:lnTo>
                    <a:lnTo>
                      <a:pt x="136" y="492"/>
                    </a:lnTo>
                    <a:lnTo>
                      <a:pt x="155" y="499"/>
                    </a:lnTo>
                    <a:lnTo>
                      <a:pt x="176" y="499"/>
                    </a:lnTo>
                    <a:close/>
                  </a:path>
                </a:pathLst>
              </a:custGeom>
              <a:solidFill>
                <a:srgbClr val="008000"/>
              </a:solidFill>
              <a:ln w="0">
                <a:solidFill>
                  <a:schemeClr val="bg1"/>
                </a:solidFill>
                <a:prstDash val="solid"/>
                <a:round/>
                <a:headEnd/>
                <a:tailEnd/>
              </a:ln>
            </p:spPr>
            <p:txBody>
              <a:bodyPr/>
              <a:lstStyle/>
              <a:p>
                <a:endParaRPr lang="es-ES"/>
              </a:p>
            </p:txBody>
          </p:sp>
          <p:sp>
            <p:nvSpPr>
              <p:cNvPr id="16" name="Freeform 43"/>
              <p:cNvSpPr>
                <a:spLocks noEditPoints="1"/>
              </p:cNvSpPr>
              <p:nvPr/>
            </p:nvSpPr>
            <p:spPr bwMode="auto">
              <a:xfrm>
                <a:off x="3452813" y="589877"/>
                <a:ext cx="641350" cy="966788"/>
              </a:xfrm>
              <a:custGeom>
                <a:avLst/>
                <a:gdLst>
                  <a:gd name="T0" fmla="*/ 2147483646 w 404"/>
                  <a:gd name="T1" fmla="*/ 2147483646 h 609"/>
                  <a:gd name="T2" fmla="*/ 2147483646 w 404"/>
                  <a:gd name="T3" fmla="*/ 2147483646 h 609"/>
                  <a:gd name="T4" fmla="*/ 2147483646 w 404"/>
                  <a:gd name="T5" fmla="*/ 2147483646 h 609"/>
                  <a:gd name="T6" fmla="*/ 2147483646 w 404"/>
                  <a:gd name="T7" fmla="*/ 2147483646 h 609"/>
                  <a:gd name="T8" fmla="*/ 2147483646 w 404"/>
                  <a:gd name="T9" fmla="*/ 2147483646 h 609"/>
                  <a:gd name="T10" fmla="*/ 2147483646 w 404"/>
                  <a:gd name="T11" fmla="*/ 2147483646 h 609"/>
                  <a:gd name="T12" fmla="*/ 2147483646 w 404"/>
                  <a:gd name="T13" fmla="*/ 2147483646 h 609"/>
                  <a:gd name="T14" fmla="*/ 2147483646 w 404"/>
                  <a:gd name="T15" fmla="*/ 2147483646 h 609"/>
                  <a:gd name="T16" fmla="*/ 0 w 404"/>
                  <a:gd name="T17" fmla="*/ 2147483646 h 609"/>
                  <a:gd name="T18" fmla="*/ 2147483646 w 404"/>
                  <a:gd name="T19" fmla="*/ 2147483646 h 609"/>
                  <a:gd name="T20" fmla="*/ 2147483646 w 404"/>
                  <a:gd name="T21" fmla="*/ 2147483646 h 609"/>
                  <a:gd name="T22" fmla="*/ 2147483646 w 404"/>
                  <a:gd name="T23" fmla="*/ 2147483646 h 609"/>
                  <a:gd name="T24" fmla="*/ 2147483646 w 404"/>
                  <a:gd name="T25" fmla="*/ 2147483646 h 609"/>
                  <a:gd name="T26" fmla="*/ 2147483646 w 404"/>
                  <a:gd name="T27" fmla="*/ 2147483646 h 609"/>
                  <a:gd name="T28" fmla="*/ 2147483646 w 404"/>
                  <a:gd name="T29" fmla="*/ 2147483646 h 609"/>
                  <a:gd name="T30" fmla="*/ 2147483646 w 404"/>
                  <a:gd name="T31" fmla="*/ 2147483646 h 609"/>
                  <a:gd name="T32" fmla="*/ 2147483646 w 404"/>
                  <a:gd name="T33" fmla="*/ 2147483646 h 609"/>
                  <a:gd name="T34" fmla="*/ 2147483646 w 404"/>
                  <a:gd name="T35" fmla="*/ 2147483646 h 609"/>
                  <a:gd name="T36" fmla="*/ 2147483646 w 404"/>
                  <a:gd name="T37" fmla="*/ 2147483646 h 609"/>
                  <a:gd name="T38" fmla="*/ 2147483646 w 404"/>
                  <a:gd name="T39" fmla="*/ 2147483646 h 609"/>
                  <a:gd name="T40" fmla="*/ 2147483646 w 404"/>
                  <a:gd name="T41" fmla="*/ 2147483646 h 609"/>
                  <a:gd name="T42" fmla="*/ 2147483646 w 404"/>
                  <a:gd name="T43" fmla="*/ 0 h 609"/>
                  <a:gd name="T44" fmla="*/ 2147483646 w 404"/>
                  <a:gd name="T45" fmla="*/ 2147483646 h 609"/>
                  <a:gd name="T46" fmla="*/ 2147483646 w 404"/>
                  <a:gd name="T47" fmla="*/ 2147483646 h 609"/>
                  <a:gd name="T48" fmla="*/ 2147483646 w 404"/>
                  <a:gd name="T49" fmla="*/ 2147483646 h 609"/>
                  <a:gd name="T50" fmla="*/ 2147483646 w 404"/>
                  <a:gd name="T51" fmla="*/ 2147483646 h 609"/>
                  <a:gd name="T52" fmla="*/ 2147483646 w 404"/>
                  <a:gd name="T53" fmla="*/ 2147483646 h 609"/>
                  <a:gd name="T54" fmla="*/ 2147483646 w 404"/>
                  <a:gd name="T55" fmla="*/ 2147483646 h 609"/>
                  <a:gd name="T56" fmla="*/ 2147483646 w 404"/>
                  <a:gd name="T57" fmla="*/ 2147483646 h 609"/>
                  <a:gd name="T58" fmla="*/ 2147483646 w 404"/>
                  <a:gd name="T59" fmla="*/ 2147483646 h 609"/>
                  <a:gd name="T60" fmla="*/ 2147483646 w 404"/>
                  <a:gd name="T61" fmla="*/ 2147483646 h 609"/>
                  <a:gd name="T62" fmla="*/ 2147483646 w 404"/>
                  <a:gd name="T63" fmla="*/ 2147483646 h 609"/>
                  <a:gd name="T64" fmla="*/ 2147483646 w 404"/>
                  <a:gd name="T65" fmla="*/ 2147483646 h 609"/>
                  <a:gd name="T66" fmla="*/ 2147483646 w 404"/>
                  <a:gd name="T67" fmla="*/ 2147483646 h 609"/>
                  <a:gd name="T68" fmla="*/ 2147483646 w 404"/>
                  <a:gd name="T69" fmla="*/ 2147483646 h 609"/>
                  <a:gd name="T70" fmla="*/ 2147483646 w 404"/>
                  <a:gd name="T71" fmla="*/ 2147483646 h 609"/>
                  <a:gd name="T72" fmla="*/ 2147483646 w 404"/>
                  <a:gd name="T73" fmla="*/ 2147483646 h 609"/>
                  <a:gd name="T74" fmla="*/ 2147483646 w 404"/>
                  <a:gd name="T75" fmla="*/ 2147483646 h 609"/>
                  <a:gd name="T76" fmla="*/ 2147483646 w 404"/>
                  <a:gd name="T77" fmla="*/ 2147483646 h 609"/>
                  <a:gd name="T78" fmla="*/ 2147483646 w 404"/>
                  <a:gd name="T79" fmla="*/ 2147483646 h 609"/>
                  <a:gd name="T80" fmla="*/ 2147483646 w 404"/>
                  <a:gd name="T81" fmla="*/ 2147483646 h 609"/>
                  <a:gd name="T82" fmla="*/ 2147483646 w 404"/>
                  <a:gd name="T83" fmla="*/ 2147483646 h 609"/>
                  <a:gd name="T84" fmla="*/ 2147483646 w 404"/>
                  <a:gd name="T85" fmla="*/ 2147483646 h 609"/>
                  <a:gd name="T86" fmla="*/ 2147483646 w 404"/>
                  <a:gd name="T87" fmla="*/ 2147483646 h 609"/>
                  <a:gd name="T88" fmla="*/ 2147483646 w 404"/>
                  <a:gd name="T89" fmla="*/ 2147483646 h 609"/>
                  <a:gd name="T90" fmla="*/ 2147483646 w 404"/>
                  <a:gd name="T91" fmla="*/ 2147483646 h 609"/>
                  <a:gd name="T92" fmla="*/ 2147483646 w 404"/>
                  <a:gd name="T93" fmla="*/ 2147483646 h 609"/>
                  <a:gd name="T94" fmla="*/ 2147483646 w 404"/>
                  <a:gd name="T95" fmla="*/ 2147483646 h 609"/>
                  <a:gd name="T96" fmla="*/ 2147483646 w 404"/>
                  <a:gd name="T97" fmla="*/ 2147483646 h 609"/>
                  <a:gd name="T98" fmla="*/ 2147483646 w 404"/>
                  <a:gd name="T99" fmla="*/ 2147483646 h 609"/>
                  <a:gd name="T100" fmla="*/ 2147483646 w 404"/>
                  <a:gd name="T101" fmla="*/ 2147483646 h 609"/>
                  <a:gd name="T102" fmla="*/ 2147483646 w 404"/>
                  <a:gd name="T103" fmla="*/ 2147483646 h 609"/>
                  <a:gd name="T104" fmla="*/ 2147483646 w 404"/>
                  <a:gd name="T105" fmla="*/ 2147483646 h 609"/>
                  <a:gd name="T106" fmla="*/ 2147483646 w 404"/>
                  <a:gd name="T107" fmla="*/ 2147483646 h 609"/>
                  <a:gd name="T108" fmla="*/ 2147483646 w 404"/>
                  <a:gd name="T109" fmla="*/ 2147483646 h 6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4" h="609">
                    <a:moveTo>
                      <a:pt x="404" y="430"/>
                    </a:moveTo>
                    <a:lnTo>
                      <a:pt x="402" y="461"/>
                    </a:lnTo>
                    <a:lnTo>
                      <a:pt x="395" y="488"/>
                    </a:lnTo>
                    <a:lnTo>
                      <a:pt x="385" y="514"/>
                    </a:lnTo>
                    <a:lnTo>
                      <a:pt x="369" y="537"/>
                    </a:lnTo>
                    <a:lnTo>
                      <a:pt x="348" y="556"/>
                    </a:lnTo>
                    <a:lnTo>
                      <a:pt x="324" y="575"/>
                    </a:lnTo>
                    <a:lnTo>
                      <a:pt x="296" y="588"/>
                    </a:lnTo>
                    <a:lnTo>
                      <a:pt x="265" y="598"/>
                    </a:lnTo>
                    <a:lnTo>
                      <a:pt x="230" y="605"/>
                    </a:lnTo>
                    <a:lnTo>
                      <a:pt x="192" y="609"/>
                    </a:lnTo>
                    <a:lnTo>
                      <a:pt x="148" y="606"/>
                    </a:lnTo>
                    <a:lnTo>
                      <a:pt x="104" y="597"/>
                    </a:lnTo>
                    <a:lnTo>
                      <a:pt x="64" y="582"/>
                    </a:lnTo>
                    <a:lnTo>
                      <a:pt x="36" y="565"/>
                    </a:lnTo>
                    <a:lnTo>
                      <a:pt x="15" y="547"/>
                    </a:lnTo>
                    <a:lnTo>
                      <a:pt x="4" y="526"/>
                    </a:lnTo>
                    <a:lnTo>
                      <a:pt x="0" y="504"/>
                    </a:lnTo>
                    <a:lnTo>
                      <a:pt x="1" y="491"/>
                    </a:lnTo>
                    <a:lnTo>
                      <a:pt x="4" y="479"/>
                    </a:lnTo>
                    <a:lnTo>
                      <a:pt x="15" y="458"/>
                    </a:lnTo>
                    <a:lnTo>
                      <a:pt x="34" y="440"/>
                    </a:lnTo>
                    <a:lnTo>
                      <a:pt x="59" y="424"/>
                    </a:lnTo>
                    <a:lnTo>
                      <a:pt x="87" y="412"/>
                    </a:lnTo>
                    <a:lnTo>
                      <a:pt x="120" y="403"/>
                    </a:lnTo>
                    <a:lnTo>
                      <a:pt x="154" y="400"/>
                    </a:lnTo>
                    <a:lnTo>
                      <a:pt x="125" y="387"/>
                    </a:lnTo>
                    <a:lnTo>
                      <a:pt x="101" y="370"/>
                    </a:lnTo>
                    <a:lnTo>
                      <a:pt x="78" y="349"/>
                    </a:lnTo>
                    <a:lnTo>
                      <a:pt x="60" y="324"/>
                    </a:lnTo>
                    <a:lnTo>
                      <a:pt x="47" y="298"/>
                    </a:lnTo>
                    <a:lnTo>
                      <a:pt x="36" y="269"/>
                    </a:lnTo>
                    <a:lnTo>
                      <a:pt x="31" y="239"/>
                    </a:lnTo>
                    <a:lnTo>
                      <a:pt x="29" y="205"/>
                    </a:lnTo>
                    <a:lnTo>
                      <a:pt x="32" y="167"/>
                    </a:lnTo>
                    <a:lnTo>
                      <a:pt x="44" y="132"/>
                    </a:lnTo>
                    <a:lnTo>
                      <a:pt x="63" y="97"/>
                    </a:lnTo>
                    <a:lnTo>
                      <a:pt x="87" y="67"/>
                    </a:lnTo>
                    <a:lnTo>
                      <a:pt x="115" y="45"/>
                    </a:lnTo>
                    <a:lnTo>
                      <a:pt x="142" y="27"/>
                    </a:lnTo>
                    <a:lnTo>
                      <a:pt x="171" y="14"/>
                    </a:lnTo>
                    <a:lnTo>
                      <a:pt x="203" y="6"/>
                    </a:lnTo>
                    <a:lnTo>
                      <a:pt x="231" y="2"/>
                    </a:lnTo>
                    <a:lnTo>
                      <a:pt x="260" y="0"/>
                    </a:lnTo>
                    <a:lnTo>
                      <a:pt x="298" y="2"/>
                    </a:lnTo>
                    <a:lnTo>
                      <a:pt x="332" y="7"/>
                    </a:lnTo>
                    <a:lnTo>
                      <a:pt x="364" y="16"/>
                    </a:lnTo>
                    <a:lnTo>
                      <a:pt x="391" y="27"/>
                    </a:lnTo>
                    <a:lnTo>
                      <a:pt x="394" y="104"/>
                    </a:lnTo>
                    <a:lnTo>
                      <a:pt x="373" y="104"/>
                    </a:lnTo>
                    <a:lnTo>
                      <a:pt x="364" y="79"/>
                    </a:lnTo>
                    <a:lnTo>
                      <a:pt x="349" y="59"/>
                    </a:lnTo>
                    <a:lnTo>
                      <a:pt x="331" y="44"/>
                    </a:lnTo>
                    <a:lnTo>
                      <a:pt x="309" y="33"/>
                    </a:lnTo>
                    <a:lnTo>
                      <a:pt x="282" y="25"/>
                    </a:lnTo>
                    <a:lnTo>
                      <a:pt x="251" y="23"/>
                    </a:lnTo>
                    <a:lnTo>
                      <a:pt x="217" y="25"/>
                    </a:lnTo>
                    <a:lnTo>
                      <a:pt x="187" y="35"/>
                    </a:lnTo>
                    <a:lnTo>
                      <a:pt x="159" y="49"/>
                    </a:lnTo>
                    <a:lnTo>
                      <a:pt x="136" y="70"/>
                    </a:lnTo>
                    <a:lnTo>
                      <a:pt x="119" y="91"/>
                    </a:lnTo>
                    <a:lnTo>
                      <a:pt x="107" y="116"/>
                    </a:lnTo>
                    <a:lnTo>
                      <a:pt x="98" y="142"/>
                    </a:lnTo>
                    <a:lnTo>
                      <a:pt x="94" y="172"/>
                    </a:lnTo>
                    <a:lnTo>
                      <a:pt x="94" y="205"/>
                    </a:lnTo>
                    <a:lnTo>
                      <a:pt x="99" y="243"/>
                    </a:lnTo>
                    <a:lnTo>
                      <a:pt x="110" y="278"/>
                    </a:lnTo>
                    <a:lnTo>
                      <a:pt x="125" y="310"/>
                    </a:lnTo>
                    <a:lnTo>
                      <a:pt x="145" y="337"/>
                    </a:lnTo>
                    <a:lnTo>
                      <a:pt x="166" y="357"/>
                    </a:lnTo>
                    <a:lnTo>
                      <a:pt x="188" y="371"/>
                    </a:lnTo>
                    <a:lnTo>
                      <a:pt x="214" y="382"/>
                    </a:lnTo>
                    <a:lnTo>
                      <a:pt x="243" y="388"/>
                    </a:lnTo>
                    <a:lnTo>
                      <a:pt x="273" y="391"/>
                    </a:lnTo>
                    <a:lnTo>
                      <a:pt x="301" y="387"/>
                    </a:lnTo>
                    <a:lnTo>
                      <a:pt x="328" y="378"/>
                    </a:lnTo>
                    <a:lnTo>
                      <a:pt x="356" y="362"/>
                    </a:lnTo>
                    <a:lnTo>
                      <a:pt x="383" y="341"/>
                    </a:lnTo>
                    <a:lnTo>
                      <a:pt x="404" y="341"/>
                    </a:lnTo>
                    <a:lnTo>
                      <a:pt x="404" y="430"/>
                    </a:lnTo>
                    <a:close/>
                    <a:moveTo>
                      <a:pt x="339" y="455"/>
                    </a:moveTo>
                    <a:lnTo>
                      <a:pt x="339" y="407"/>
                    </a:lnTo>
                    <a:lnTo>
                      <a:pt x="323" y="415"/>
                    </a:lnTo>
                    <a:lnTo>
                      <a:pt x="298" y="419"/>
                    </a:lnTo>
                    <a:lnTo>
                      <a:pt x="268" y="421"/>
                    </a:lnTo>
                    <a:lnTo>
                      <a:pt x="230" y="421"/>
                    </a:lnTo>
                    <a:lnTo>
                      <a:pt x="193" y="421"/>
                    </a:lnTo>
                    <a:lnTo>
                      <a:pt x="158" y="426"/>
                    </a:lnTo>
                    <a:lnTo>
                      <a:pt x="124" y="436"/>
                    </a:lnTo>
                    <a:lnTo>
                      <a:pt x="102" y="446"/>
                    </a:lnTo>
                    <a:lnTo>
                      <a:pt x="83" y="457"/>
                    </a:lnTo>
                    <a:lnTo>
                      <a:pt x="72" y="468"/>
                    </a:lnTo>
                    <a:lnTo>
                      <a:pt x="64" y="482"/>
                    </a:lnTo>
                    <a:lnTo>
                      <a:pt x="63" y="491"/>
                    </a:lnTo>
                    <a:lnTo>
                      <a:pt x="61" y="500"/>
                    </a:lnTo>
                    <a:lnTo>
                      <a:pt x="64" y="517"/>
                    </a:lnTo>
                    <a:lnTo>
                      <a:pt x="73" y="533"/>
                    </a:lnTo>
                    <a:lnTo>
                      <a:pt x="89" y="546"/>
                    </a:lnTo>
                    <a:lnTo>
                      <a:pt x="111" y="558"/>
                    </a:lnTo>
                    <a:lnTo>
                      <a:pt x="141" y="567"/>
                    </a:lnTo>
                    <a:lnTo>
                      <a:pt x="175" y="572"/>
                    </a:lnTo>
                    <a:lnTo>
                      <a:pt x="212" y="573"/>
                    </a:lnTo>
                    <a:lnTo>
                      <a:pt x="241" y="569"/>
                    </a:lnTo>
                    <a:lnTo>
                      <a:pt x="265" y="563"/>
                    </a:lnTo>
                    <a:lnTo>
                      <a:pt x="288" y="552"/>
                    </a:lnTo>
                    <a:lnTo>
                      <a:pt x="306" y="539"/>
                    </a:lnTo>
                    <a:lnTo>
                      <a:pt x="320" y="523"/>
                    </a:lnTo>
                    <a:lnTo>
                      <a:pt x="331" y="504"/>
                    </a:lnTo>
                    <a:lnTo>
                      <a:pt x="337" y="482"/>
                    </a:lnTo>
                    <a:lnTo>
                      <a:pt x="339" y="455"/>
                    </a:lnTo>
                    <a:close/>
                  </a:path>
                </a:pathLst>
              </a:custGeom>
              <a:solidFill>
                <a:srgbClr val="FF6600"/>
              </a:solidFill>
              <a:ln w="0">
                <a:solidFill>
                  <a:srgbClr val="FFFFFF"/>
                </a:solidFill>
                <a:prstDash val="solid"/>
                <a:round/>
                <a:headEnd/>
                <a:tailEnd/>
              </a:ln>
            </p:spPr>
            <p:txBody>
              <a:bodyPr/>
              <a:lstStyle/>
              <a:p>
                <a:endParaRPr lang="es-ES"/>
              </a:p>
            </p:txBody>
          </p:sp>
          <p:sp>
            <p:nvSpPr>
              <p:cNvPr id="17" name="Freeform 44"/>
              <p:cNvSpPr>
                <a:spLocks/>
              </p:cNvSpPr>
              <p:nvPr/>
            </p:nvSpPr>
            <p:spPr bwMode="auto">
              <a:xfrm>
                <a:off x="3730626" y="278727"/>
                <a:ext cx="484188" cy="838200"/>
              </a:xfrm>
              <a:custGeom>
                <a:avLst/>
                <a:gdLst>
                  <a:gd name="T0" fmla="*/ 0 w 305"/>
                  <a:gd name="T1" fmla="*/ 2147483646 h 528"/>
                  <a:gd name="T2" fmla="*/ 2147483646 w 305"/>
                  <a:gd name="T3" fmla="*/ 2147483646 h 528"/>
                  <a:gd name="T4" fmla="*/ 2147483646 w 305"/>
                  <a:gd name="T5" fmla="*/ 2147483646 h 528"/>
                  <a:gd name="T6" fmla="*/ 2147483646 w 305"/>
                  <a:gd name="T7" fmla="*/ 2147483646 h 528"/>
                  <a:gd name="T8" fmla="*/ 2147483646 w 305"/>
                  <a:gd name="T9" fmla="*/ 2147483646 h 528"/>
                  <a:gd name="T10" fmla="*/ 2147483646 w 305"/>
                  <a:gd name="T11" fmla="*/ 2147483646 h 528"/>
                  <a:gd name="T12" fmla="*/ 2147483646 w 305"/>
                  <a:gd name="T13" fmla="*/ 2147483646 h 528"/>
                  <a:gd name="T14" fmla="*/ 2147483646 w 305"/>
                  <a:gd name="T15" fmla="*/ 2147483646 h 528"/>
                  <a:gd name="T16" fmla="*/ 2147483646 w 305"/>
                  <a:gd name="T17" fmla="*/ 2147483646 h 528"/>
                  <a:gd name="T18" fmla="*/ 2147483646 w 305"/>
                  <a:gd name="T19" fmla="*/ 2147483646 h 528"/>
                  <a:gd name="T20" fmla="*/ 2147483646 w 305"/>
                  <a:gd name="T21" fmla="*/ 2147483646 h 528"/>
                  <a:gd name="T22" fmla="*/ 2147483646 w 305"/>
                  <a:gd name="T23" fmla="*/ 2147483646 h 528"/>
                  <a:gd name="T24" fmla="*/ 2147483646 w 305"/>
                  <a:gd name="T25" fmla="*/ 2147483646 h 528"/>
                  <a:gd name="T26" fmla="*/ 2147483646 w 305"/>
                  <a:gd name="T27" fmla="*/ 2147483646 h 528"/>
                  <a:gd name="T28" fmla="*/ 2147483646 w 305"/>
                  <a:gd name="T29" fmla="*/ 2147483646 h 528"/>
                  <a:gd name="T30" fmla="*/ 2147483646 w 305"/>
                  <a:gd name="T31" fmla="*/ 2147483646 h 528"/>
                  <a:gd name="T32" fmla="*/ 2147483646 w 305"/>
                  <a:gd name="T33" fmla="*/ 2147483646 h 528"/>
                  <a:gd name="T34" fmla="*/ 2147483646 w 305"/>
                  <a:gd name="T35" fmla="*/ 2147483646 h 528"/>
                  <a:gd name="T36" fmla="*/ 2147483646 w 305"/>
                  <a:gd name="T37" fmla="*/ 2147483646 h 528"/>
                  <a:gd name="T38" fmla="*/ 2147483646 w 305"/>
                  <a:gd name="T39" fmla="*/ 2147483646 h 528"/>
                  <a:gd name="T40" fmla="*/ 2147483646 w 305"/>
                  <a:gd name="T41" fmla="*/ 2147483646 h 528"/>
                  <a:gd name="T42" fmla="*/ 2147483646 w 305"/>
                  <a:gd name="T43" fmla="*/ 2147483646 h 528"/>
                  <a:gd name="T44" fmla="*/ 2147483646 w 305"/>
                  <a:gd name="T45" fmla="*/ 2147483646 h 528"/>
                  <a:gd name="T46" fmla="*/ 2147483646 w 305"/>
                  <a:gd name="T47" fmla="*/ 2147483646 h 528"/>
                  <a:gd name="T48" fmla="*/ 2147483646 w 305"/>
                  <a:gd name="T49" fmla="*/ 2147483646 h 528"/>
                  <a:gd name="T50" fmla="*/ 2147483646 w 305"/>
                  <a:gd name="T51" fmla="*/ 2147483646 h 528"/>
                  <a:gd name="T52" fmla="*/ 2147483646 w 305"/>
                  <a:gd name="T53" fmla="*/ 2147483646 h 528"/>
                  <a:gd name="T54" fmla="*/ 2147483646 w 305"/>
                  <a:gd name="T55" fmla="*/ 2147483646 h 528"/>
                  <a:gd name="T56" fmla="*/ 2147483646 w 305"/>
                  <a:gd name="T57" fmla="*/ 2147483646 h 528"/>
                  <a:gd name="T58" fmla="*/ 2147483646 w 305"/>
                  <a:gd name="T59" fmla="*/ 2147483646 h 528"/>
                  <a:gd name="T60" fmla="*/ 2147483646 w 305"/>
                  <a:gd name="T61" fmla="*/ 2147483646 h 528"/>
                  <a:gd name="T62" fmla="*/ 2147483646 w 305"/>
                  <a:gd name="T63" fmla="*/ 2147483646 h 528"/>
                  <a:gd name="T64" fmla="*/ 2147483646 w 305"/>
                  <a:gd name="T65" fmla="*/ 2147483646 h 528"/>
                  <a:gd name="T66" fmla="*/ 2147483646 w 305"/>
                  <a:gd name="T67" fmla="*/ 2147483646 h 528"/>
                  <a:gd name="T68" fmla="*/ 2147483646 w 305"/>
                  <a:gd name="T69" fmla="*/ 0 h 528"/>
                  <a:gd name="T70" fmla="*/ 2147483646 w 305"/>
                  <a:gd name="T71" fmla="*/ 0 h 528"/>
                  <a:gd name="T72" fmla="*/ 2147483646 w 305"/>
                  <a:gd name="T73" fmla="*/ 2147483646 h 528"/>
                  <a:gd name="T74" fmla="*/ 2147483646 w 305"/>
                  <a:gd name="T75" fmla="*/ 2147483646 h 528"/>
                  <a:gd name="T76" fmla="*/ 2147483646 w 305"/>
                  <a:gd name="T77" fmla="*/ 2147483646 h 528"/>
                  <a:gd name="T78" fmla="*/ 2147483646 w 305"/>
                  <a:gd name="T79" fmla="*/ 2147483646 h 528"/>
                  <a:gd name="T80" fmla="*/ 2147483646 w 305"/>
                  <a:gd name="T81" fmla="*/ 2147483646 h 528"/>
                  <a:gd name="T82" fmla="*/ 2147483646 w 305"/>
                  <a:gd name="T83" fmla="*/ 2147483646 h 528"/>
                  <a:gd name="T84" fmla="*/ 2147483646 w 305"/>
                  <a:gd name="T85" fmla="*/ 2147483646 h 528"/>
                  <a:gd name="T86" fmla="*/ 2147483646 w 305"/>
                  <a:gd name="T87" fmla="*/ 2147483646 h 528"/>
                  <a:gd name="T88" fmla="*/ 2147483646 w 305"/>
                  <a:gd name="T89" fmla="*/ 2147483646 h 528"/>
                  <a:gd name="T90" fmla="*/ 2147483646 w 305"/>
                  <a:gd name="T91" fmla="*/ 2147483646 h 528"/>
                  <a:gd name="T92" fmla="*/ 2147483646 w 305"/>
                  <a:gd name="T93" fmla="*/ 2147483646 h 528"/>
                  <a:gd name="T94" fmla="*/ 2147483646 w 305"/>
                  <a:gd name="T95" fmla="*/ 2147483646 h 528"/>
                  <a:gd name="T96" fmla="*/ 2147483646 w 305"/>
                  <a:gd name="T97" fmla="*/ 2147483646 h 528"/>
                  <a:gd name="T98" fmla="*/ 2147483646 w 305"/>
                  <a:gd name="T99" fmla="*/ 2147483646 h 528"/>
                  <a:gd name="T100" fmla="*/ 2147483646 w 305"/>
                  <a:gd name="T101" fmla="*/ 2147483646 h 528"/>
                  <a:gd name="T102" fmla="*/ 2147483646 w 305"/>
                  <a:gd name="T103" fmla="*/ 2147483646 h 528"/>
                  <a:gd name="T104" fmla="*/ 2147483646 w 305"/>
                  <a:gd name="T105" fmla="*/ 2147483646 h 528"/>
                  <a:gd name="T106" fmla="*/ 2147483646 w 305"/>
                  <a:gd name="T107" fmla="*/ 2147483646 h 528"/>
                  <a:gd name="T108" fmla="*/ 2147483646 w 305"/>
                  <a:gd name="T109" fmla="*/ 2147483646 h 528"/>
                  <a:gd name="T110" fmla="*/ 2147483646 w 305"/>
                  <a:gd name="T111" fmla="*/ 2147483646 h 528"/>
                  <a:gd name="T112" fmla="*/ 2147483646 w 305"/>
                  <a:gd name="T113" fmla="*/ 2147483646 h 528"/>
                  <a:gd name="T114" fmla="*/ 2147483646 w 305"/>
                  <a:gd name="T115" fmla="*/ 2147483646 h 528"/>
                  <a:gd name="T116" fmla="*/ 2147483646 w 305"/>
                  <a:gd name="T117" fmla="*/ 2147483646 h 528"/>
                  <a:gd name="T118" fmla="*/ 0 w 305"/>
                  <a:gd name="T119" fmla="*/ 2147483646 h 5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5" h="528">
                    <a:moveTo>
                      <a:pt x="0" y="404"/>
                    </a:moveTo>
                    <a:lnTo>
                      <a:pt x="1" y="372"/>
                    </a:lnTo>
                    <a:lnTo>
                      <a:pt x="12" y="342"/>
                    </a:lnTo>
                    <a:lnTo>
                      <a:pt x="32" y="313"/>
                    </a:lnTo>
                    <a:lnTo>
                      <a:pt x="52" y="293"/>
                    </a:lnTo>
                    <a:lnTo>
                      <a:pt x="73" y="279"/>
                    </a:lnTo>
                    <a:lnTo>
                      <a:pt x="96" y="270"/>
                    </a:lnTo>
                    <a:lnTo>
                      <a:pt x="121" y="265"/>
                    </a:lnTo>
                    <a:lnTo>
                      <a:pt x="145" y="263"/>
                    </a:lnTo>
                    <a:lnTo>
                      <a:pt x="168" y="266"/>
                    </a:lnTo>
                    <a:lnTo>
                      <a:pt x="168" y="284"/>
                    </a:lnTo>
                    <a:lnTo>
                      <a:pt x="144" y="286"/>
                    </a:lnTo>
                    <a:lnTo>
                      <a:pt x="124" y="291"/>
                    </a:lnTo>
                    <a:lnTo>
                      <a:pt x="106" y="300"/>
                    </a:lnTo>
                    <a:lnTo>
                      <a:pt x="90" y="314"/>
                    </a:lnTo>
                    <a:lnTo>
                      <a:pt x="79" y="331"/>
                    </a:lnTo>
                    <a:lnTo>
                      <a:pt x="70" y="351"/>
                    </a:lnTo>
                    <a:lnTo>
                      <a:pt x="64" y="373"/>
                    </a:lnTo>
                    <a:lnTo>
                      <a:pt x="63" y="397"/>
                    </a:lnTo>
                    <a:lnTo>
                      <a:pt x="66" y="421"/>
                    </a:lnTo>
                    <a:lnTo>
                      <a:pt x="72" y="440"/>
                    </a:lnTo>
                    <a:lnTo>
                      <a:pt x="83" y="460"/>
                    </a:lnTo>
                    <a:lnTo>
                      <a:pt x="97" y="477"/>
                    </a:lnTo>
                    <a:lnTo>
                      <a:pt x="118" y="493"/>
                    </a:lnTo>
                    <a:lnTo>
                      <a:pt x="140" y="502"/>
                    </a:lnTo>
                    <a:lnTo>
                      <a:pt x="165" y="507"/>
                    </a:lnTo>
                    <a:lnTo>
                      <a:pt x="193" y="507"/>
                    </a:lnTo>
                    <a:lnTo>
                      <a:pt x="193" y="80"/>
                    </a:lnTo>
                    <a:lnTo>
                      <a:pt x="191" y="59"/>
                    </a:lnTo>
                    <a:lnTo>
                      <a:pt x="189" y="43"/>
                    </a:lnTo>
                    <a:lnTo>
                      <a:pt x="183" y="33"/>
                    </a:lnTo>
                    <a:lnTo>
                      <a:pt x="174" y="25"/>
                    </a:lnTo>
                    <a:lnTo>
                      <a:pt x="159" y="21"/>
                    </a:lnTo>
                    <a:lnTo>
                      <a:pt x="138" y="20"/>
                    </a:lnTo>
                    <a:lnTo>
                      <a:pt x="138" y="0"/>
                    </a:lnTo>
                    <a:lnTo>
                      <a:pt x="305" y="0"/>
                    </a:lnTo>
                    <a:lnTo>
                      <a:pt x="305" y="20"/>
                    </a:lnTo>
                    <a:lnTo>
                      <a:pt x="284" y="21"/>
                    </a:lnTo>
                    <a:lnTo>
                      <a:pt x="268" y="25"/>
                    </a:lnTo>
                    <a:lnTo>
                      <a:pt x="261" y="30"/>
                    </a:lnTo>
                    <a:lnTo>
                      <a:pt x="257" y="41"/>
                    </a:lnTo>
                    <a:lnTo>
                      <a:pt x="253" y="58"/>
                    </a:lnTo>
                    <a:lnTo>
                      <a:pt x="253" y="80"/>
                    </a:lnTo>
                    <a:lnTo>
                      <a:pt x="253" y="464"/>
                    </a:lnTo>
                    <a:lnTo>
                      <a:pt x="253" y="482"/>
                    </a:lnTo>
                    <a:lnTo>
                      <a:pt x="257" y="495"/>
                    </a:lnTo>
                    <a:lnTo>
                      <a:pt x="261" y="503"/>
                    </a:lnTo>
                    <a:lnTo>
                      <a:pt x="270" y="507"/>
                    </a:lnTo>
                    <a:lnTo>
                      <a:pt x="283" y="510"/>
                    </a:lnTo>
                    <a:lnTo>
                      <a:pt x="303" y="511"/>
                    </a:lnTo>
                    <a:lnTo>
                      <a:pt x="303" y="528"/>
                    </a:lnTo>
                    <a:lnTo>
                      <a:pt x="186" y="528"/>
                    </a:lnTo>
                    <a:lnTo>
                      <a:pt x="145" y="527"/>
                    </a:lnTo>
                    <a:lnTo>
                      <a:pt x="109" y="522"/>
                    </a:lnTo>
                    <a:lnTo>
                      <a:pt x="79" y="512"/>
                    </a:lnTo>
                    <a:lnTo>
                      <a:pt x="52" y="499"/>
                    </a:lnTo>
                    <a:lnTo>
                      <a:pt x="32" y="481"/>
                    </a:lnTo>
                    <a:lnTo>
                      <a:pt x="16" y="460"/>
                    </a:lnTo>
                    <a:lnTo>
                      <a:pt x="5" y="434"/>
                    </a:lnTo>
                    <a:lnTo>
                      <a:pt x="0" y="404"/>
                    </a:lnTo>
                    <a:close/>
                  </a:path>
                </a:pathLst>
              </a:custGeom>
              <a:solidFill>
                <a:srgbClr val="008000"/>
              </a:solidFill>
              <a:ln w="0">
                <a:solidFill>
                  <a:schemeClr val="bg1"/>
                </a:solidFill>
                <a:prstDash val="solid"/>
                <a:round/>
                <a:headEnd/>
                <a:tailEnd/>
              </a:ln>
            </p:spPr>
            <p:txBody>
              <a:bodyPr/>
              <a:lstStyle/>
              <a:p>
                <a:endParaRPr lang="es-ES"/>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42553" y="265972"/>
            <a:ext cx="9577064" cy="6628590"/>
          </a:xfrm>
          <a:prstGeom prst="rect">
            <a:avLst/>
          </a:prstGeom>
          <a:blipFill>
            <a:blip r:embed="rId2" cstate="print"/>
            <a:tile tx="0" ty="0" sx="100000" sy="100000" flip="none" algn="tl"/>
          </a:blipFill>
          <a:ln w="22225">
            <a:solidFill>
              <a:srgbClr val="008000"/>
            </a:solidFill>
            <a:miter lim="800000"/>
            <a:headEnd/>
            <a:tailEnd/>
          </a:ln>
          <a:effectLst/>
        </p:spPr>
        <p:txBody>
          <a:bodyPr vert="horz" wrap="square" lIns="94659" tIns="47329" rIns="94659" bIns="47329" numCol="1" anchor="ctr" anchorCtr="0" compatLnSpc="1">
            <a:prstTxWarp prst="textNoShape">
              <a:avLst/>
            </a:prstTxWarp>
            <a:spAutoFit/>
          </a:bodyPr>
          <a:lstStyle/>
          <a:p>
            <a:pPr lvl="0" eaLnBrk="0" fontAlgn="base" hangingPunct="0">
              <a:spcBef>
                <a:spcPct val="0"/>
              </a:spcBef>
              <a:spcAft>
                <a:spcPct val="0"/>
              </a:spcAft>
            </a:pPr>
            <a:endParaRPr lang="es-ES" sz="1200" dirty="0">
              <a:latin typeface="Arial" pitchFamily="34" charset="0"/>
              <a:ea typeface="Calibri" pitchFamily="34" charset="0"/>
              <a:cs typeface="Arial" pitchFamily="34" charset="0"/>
            </a:endParaRPr>
          </a:p>
          <a:p>
            <a:pPr lvl="0" eaLnBrk="0" fontAlgn="base" hangingPunct="0"/>
            <a:r>
              <a:rPr lang="es-ES" sz="1400" b="1" i="1" dirty="0" smtClean="0">
                <a:solidFill>
                  <a:srgbClr val="008000"/>
                </a:solidFill>
                <a:latin typeface="Arial" pitchFamily="34" charset="0"/>
                <a:ea typeface="Calibri" pitchFamily="34" charset="0"/>
                <a:cs typeface="Arial" pitchFamily="34" charset="0"/>
              </a:rPr>
              <a:t>ITINERARIO</a:t>
            </a:r>
            <a:endParaRPr lang="es-ES" sz="1200" dirty="0" smtClean="0">
              <a:latin typeface="Arial" pitchFamily="34" charset="0"/>
              <a:ea typeface="Calibri" pitchFamily="34" charset="0"/>
              <a:cs typeface="Arial" pitchFamily="34" charset="0"/>
            </a:endParaRPr>
          </a:p>
          <a:p>
            <a:pPr lvl="0" eaLnBrk="0" fontAlgn="base" hangingPunct="0">
              <a:spcBef>
                <a:spcPct val="0"/>
              </a:spcBef>
              <a:spcAft>
                <a:spcPct val="0"/>
              </a:spcAft>
            </a:pPr>
            <a:r>
              <a:rPr lang="es-ES" sz="1200" dirty="0" smtClean="0">
                <a:latin typeface="Arial" pitchFamily="34" charset="0"/>
                <a:ea typeface="Calibri" pitchFamily="34" charset="0"/>
                <a:cs typeface="Arial" pitchFamily="34" charset="0"/>
              </a:rPr>
              <a:t>Una vez estemos todos los asistentes, Iniciaremos la vistita dentro del </a:t>
            </a:r>
            <a:r>
              <a:rPr lang="es-ES" sz="1200" b="1" dirty="0" smtClean="0">
                <a:solidFill>
                  <a:srgbClr val="008000"/>
                </a:solidFill>
                <a:latin typeface="Arial" pitchFamily="34" charset="0"/>
                <a:ea typeface="Calibri" pitchFamily="34" charset="0"/>
                <a:cs typeface="Arial" pitchFamily="34" charset="0"/>
              </a:rPr>
              <a:t>PN del Estrecho </a:t>
            </a:r>
            <a:r>
              <a:rPr lang="es-ES" sz="1200" dirty="0" smtClean="0">
                <a:latin typeface="Arial" pitchFamily="34" charset="0"/>
                <a:ea typeface="Calibri" pitchFamily="34" charset="0"/>
                <a:cs typeface="Arial" pitchFamily="34" charset="0"/>
              </a:rPr>
              <a:t>en las inmediaciones del Faro de </a:t>
            </a:r>
            <a:r>
              <a:rPr lang="es-ES" sz="1200" b="1" dirty="0" smtClean="0">
                <a:latin typeface="Arial" pitchFamily="34" charset="0"/>
                <a:ea typeface="Calibri" pitchFamily="34" charset="0"/>
                <a:cs typeface="Arial" pitchFamily="34" charset="0"/>
              </a:rPr>
              <a:t>Punta Carnero</a:t>
            </a:r>
            <a:r>
              <a:rPr lang="es-ES" sz="1200" dirty="0" smtClean="0">
                <a:latin typeface="Arial" pitchFamily="34" charset="0"/>
                <a:ea typeface="Calibri" pitchFamily="34" charset="0"/>
                <a:cs typeface="Arial" pitchFamily="34" charset="0"/>
              </a:rPr>
              <a:t>, desde donde bajaremos andando a las calas en las que podremos estudiar los materiales, su disposición, sus estructuras internas y formas de erosión. A partir de las observaciones deduciremos su medio de depósito y los procesos que han llevado a su emplazamiento actual.  Esta primera parada se completará mostrando a los asistentes el uso de una de las herramientas más usadas por los geólogos, la brújula, empleada para determinar la dirección y buzamiento de los estratos y otras superficies estructurales. Hay que señalar que en esta parada estaremos andando unas dos horas durante la marea baja por una ruta que podemos calificar globalmente de </a:t>
            </a:r>
            <a:r>
              <a:rPr lang="es-ES" sz="1200" b="1" dirty="0" smtClean="0">
                <a:latin typeface="Arial" pitchFamily="34" charset="0"/>
                <a:ea typeface="Calibri" pitchFamily="34" charset="0"/>
                <a:cs typeface="Arial" pitchFamily="34" charset="0"/>
              </a:rPr>
              <a:t>dificultad media. </a:t>
            </a:r>
            <a:r>
              <a:rPr lang="es-ES" sz="1200" dirty="0" smtClean="0">
                <a:latin typeface="Arial" pitchFamily="34" charset="0"/>
                <a:ea typeface="Calibri" pitchFamily="34" charset="0"/>
                <a:cs typeface="Arial" pitchFamily="34" charset="0"/>
              </a:rPr>
              <a:t>Esto es debido a que bajaremos, y luego subiremos, por una vereda algo empinada y también a que para pasar de una cala a otra tendremos que desplazarnos a nivel del mar pero sobre bloques de rocas que nos obligarán a prestar atención al lugar en dónde ponemos los pies.  </a:t>
            </a:r>
          </a:p>
          <a:p>
            <a:pPr lvl="0" eaLnBrk="0" fontAlgn="base" hangingPunct="0">
              <a:spcBef>
                <a:spcPct val="0"/>
              </a:spcBef>
              <a:spcAft>
                <a:spcPct val="0"/>
              </a:spcAft>
            </a:pPr>
            <a:endParaRPr lang="es-ES" sz="1200" dirty="0">
              <a:latin typeface="Arial" pitchFamily="34" charset="0"/>
              <a:ea typeface="Calibri" pitchFamily="34" charset="0"/>
              <a:cs typeface="Arial" pitchFamily="34" charset="0"/>
            </a:endParaRPr>
          </a:p>
          <a:p>
            <a:pPr lvl="0" eaLnBrk="0" fontAlgn="base" hangingPunct="0">
              <a:spcBef>
                <a:spcPct val="0"/>
              </a:spcBef>
              <a:spcAft>
                <a:spcPct val="0"/>
              </a:spcAft>
            </a:pPr>
            <a:r>
              <a:rPr lang="es-ES" sz="1200" dirty="0" smtClean="0">
                <a:latin typeface="Arial" pitchFamily="34" charset="0"/>
                <a:ea typeface="Calibri" pitchFamily="34" charset="0"/>
                <a:cs typeface="Arial" pitchFamily="34" charset="0"/>
              </a:rPr>
              <a:t>La segunda parada estará dedicada a explicar la formación y evolución del estrecho de Gibraltar, para ello nos detendremos en el </a:t>
            </a:r>
            <a:r>
              <a:rPr lang="es-ES" sz="1200" b="1" dirty="0" smtClean="0">
                <a:latin typeface="Arial" pitchFamily="34" charset="0"/>
                <a:ea typeface="Calibri" pitchFamily="34" charset="0"/>
                <a:cs typeface="Arial" pitchFamily="34" charset="0"/>
              </a:rPr>
              <a:t>Mirador del Estrecho</a:t>
            </a:r>
            <a:r>
              <a:rPr lang="es-ES" sz="1200" dirty="0" smtClean="0">
                <a:latin typeface="Arial" pitchFamily="34" charset="0"/>
                <a:ea typeface="Calibri" pitchFamily="34" charset="0"/>
                <a:cs typeface="Arial" pitchFamily="34" charset="0"/>
              </a:rPr>
              <a:t>, desde donde se goza de una inigualable panorámica que, si las nubes lo permiten, podremos ver África justo en frente de nosotros. En función del tiempo consumido en estas dos paradas, la segunda parada se complementaría o no con la visita a una cantera abandonada justo al otro lado de la carretera.</a:t>
            </a:r>
          </a:p>
          <a:p>
            <a:pPr lvl="0" eaLnBrk="0" fontAlgn="base" hangingPunct="0">
              <a:spcBef>
                <a:spcPct val="0"/>
              </a:spcBef>
              <a:spcAft>
                <a:spcPct val="0"/>
              </a:spcAft>
            </a:pPr>
            <a:endParaRPr lang="es-ES" sz="1200" dirty="0">
              <a:latin typeface="Arial" pitchFamily="34" charset="0"/>
              <a:ea typeface="Calibri" pitchFamily="34" charset="0"/>
              <a:cs typeface="Arial" pitchFamily="34" charset="0"/>
            </a:endParaRPr>
          </a:p>
          <a:p>
            <a:pPr lvl="0" eaLnBrk="0" fontAlgn="base" hangingPunct="0">
              <a:spcBef>
                <a:spcPct val="0"/>
              </a:spcBef>
              <a:spcAft>
                <a:spcPct val="0"/>
              </a:spcAft>
            </a:pPr>
            <a:r>
              <a:rPr lang="es-ES" sz="1200" b="1" dirty="0" smtClean="0">
                <a:latin typeface="Arial" pitchFamily="34" charset="0"/>
                <a:ea typeface="Calibri" pitchFamily="34" charset="0"/>
                <a:cs typeface="Arial" pitchFamily="34" charset="0"/>
              </a:rPr>
              <a:t>La comida la realizaremos en Tarifa</a:t>
            </a:r>
            <a:r>
              <a:rPr lang="es-ES" sz="1200" dirty="0" smtClean="0">
                <a:latin typeface="Arial" pitchFamily="34" charset="0"/>
                <a:ea typeface="Calibri" pitchFamily="34" charset="0"/>
                <a:cs typeface="Arial" pitchFamily="34" charset="0"/>
              </a:rPr>
              <a:t>, donde dejaremos un </a:t>
            </a:r>
            <a:r>
              <a:rPr lang="es-ES" sz="1200" b="1" dirty="0" smtClean="0">
                <a:latin typeface="Arial" pitchFamily="34" charset="0"/>
                <a:ea typeface="Calibri" pitchFamily="34" charset="0"/>
                <a:cs typeface="Arial" pitchFamily="34" charset="0"/>
              </a:rPr>
              <a:t>tiempo libre </a:t>
            </a:r>
            <a:r>
              <a:rPr lang="es-ES" sz="1200" dirty="0" smtClean="0">
                <a:latin typeface="Arial" pitchFamily="34" charset="0"/>
                <a:ea typeface="Calibri" pitchFamily="34" charset="0"/>
                <a:cs typeface="Arial" pitchFamily="34" charset="0"/>
              </a:rPr>
              <a:t>para que cada cual haga la comida que más le acomode. En Tarifa hay muchos bares y restaurantes de diferentes precios, y  también lugares en los que poder comer bocadillos si alguno prefiere esta opción. Hemos tratado de concertar comidas en diferentes ventas y lugares accesibles para la excursión y para el número de personas del grupo, pero ha sido imposible por estar en temporada de comuniones. Finalmente hemos tenido que optar por dar tiempo libre pues era la única solución viable.</a:t>
            </a:r>
          </a:p>
          <a:p>
            <a:pPr lvl="0" eaLnBrk="0" fontAlgn="base" hangingPunct="0">
              <a:spcBef>
                <a:spcPct val="0"/>
              </a:spcBef>
              <a:spcAft>
                <a:spcPct val="0"/>
              </a:spcAft>
            </a:pPr>
            <a:endParaRPr lang="es-ES" sz="1200" dirty="0" smtClean="0">
              <a:latin typeface="Arial" pitchFamily="34" charset="0"/>
              <a:ea typeface="Calibri" pitchFamily="34" charset="0"/>
              <a:cs typeface="Arial" pitchFamily="34" charset="0"/>
            </a:endParaRPr>
          </a:p>
          <a:p>
            <a:pPr lvl="0" eaLnBrk="0" fontAlgn="base" hangingPunct="0">
              <a:spcBef>
                <a:spcPct val="0"/>
              </a:spcBef>
              <a:spcAft>
                <a:spcPct val="0"/>
              </a:spcAft>
            </a:pPr>
            <a:r>
              <a:rPr lang="es-ES" sz="1200" dirty="0" smtClean="0">
                <a:latin typeface="Arial" pitchFamily="34" charset="0"/>
                <a:ea typeface="Calibri" pitchFamily="34" charset="0"/>
                <a:cs typeface="Arial" pitchFamily="34" charset="0"/>
              </a:rPr>
              <a:t>Tras la comida, y a la hora fijada por la organización, nos trasladaremos a la zona sur del </a:t>
            </a:r>
            <a:r>
              <a:rPr lang="es-ES" sz="1200" b="1" dirty="0" smtClean="0">
                <a:solidFill>
                  <a:srgbClr val="008000"/>
                </a:solidFill>
                <a:latin typeface="Arial" pitchFamily="34" charset="0"/>
                <a:ea typeface="Calibri" pitchFamily="34" charset="0"/>
                <a:cs typeface="Arial" pitchFamily="34" charset="0"/>
              </a:rPr>
              <a:t>PN de los Alcornocales, </a:t>
            </a:r>
            <a:r>
              <a:rPr lang="es-ES" sz="1200" dirty="0" smtClean="0">
                <a:latin typeface="Arial" pitchFamily="34" charset="0"/>
                <a:ea typeface="Calibri" pitchFamily="34" charset="0"/>
                <a:cs typeface="Arial" pitchFamily="34" charset="0"/>
              </a:rPr>
              <a:t>donde  realizaremos la tercera parada,  que estará dedicada a estudiar una de las morfologías más curiosas e interesantes de la provincia, la </a:t>
            </a:r>
            <a:r>
              <a:rPr lang="es-ES" sz="1200" b="1" dirty="0" smtClean="0">
                <a:latin typeface="Arial" pitchFamily="34" charset="0"/>
                <a:ea typeface="Calibri" pitchFamily="34" charset="0"/>
                <a:cs typeface="Arial" pitchFamily="34" charset="0"/>
              </a:rPr>
              <a:t>Montera del Torero</a:t>
            </a:r>
            <a:r>
              <a:rPr lang="es-ES" sz="1200" dirty="0" smtClean="0">
                <a:latin typeface="Arial" pitchFamily="34" charset="0"/>
                <a:ea typeface="Calibri" pitchFamily="34" charset="0"/>
                <a:cs typeface="Arial" pitchFamily="34" charset="0"/>
              </a:rPr>
              <a:t>. </a:t>
            </a:r>
          </a:p>
          <a:p>
            <a:pPr lvl="0" eaLnBrk="0" fontAlgn="base" hangingPunct="0">
              <a:spcBef>
                <a:spcPct val="0"/>
              </a:spcBef>
              <a:spcAft>
                <a:spcPct val="0"/>
              </a:spcAft>
            </a:pPr>
            <a:endParaRPr lang="es-ES" sz="1200" dirty="0" smtClean="0">
              <a:latin typeface="Arial" pitchFamily="34" charset="0"/>
              <a:ea typeface="Calibri" pitchFamily="34" charset="0"/>
              <a:cs typeface="Arial" pitchFamily="34" charset="0"/>
            </a:endParaRPr>
          </a:p>
          <a:p>
            <a:pPr lvl="0" eaLnBrk="0" fontAlgn="base" hangingPunct="0">
              <a:spcBef>
                <a:spcPct val="0"/>
              </a:spcBef>
              <a:spcAft>
                <a:spcPct val="0"/>
              </a:spcAft>
            </a:pPr>
            <a:r>
              <a:rPr lang="es-ES" sz="1200" dirty="0" smtClean="0">
                <a:latin typeface="Arial" pitchFamily="34" charset="0"/>
                <a:ea typeface="Calibri" pitchFamily="34" charset="0"/>
                <a:cs typeface="Arial" pitchFamily="34" charset="0"/>
              </a:rPr>
              <a:t>Para terminar y si disponemos de tiempo, iniciaremos un recorrido a pie por el </a:t>
            </a:r>
            <a:r>
              <a:rPr lang="es-ES" sz="1200" b="1" dirty="0" smtClean="0">
                <a:latin typeface="Arial" pitchFamily="34" charset="0"/>
                <a:ea typeface="Calibri" pitchFamily="34" charset="0"/>
                <a:cs typeface="Arial" pitchFamily="34" charset="0"/>
              </a:rPr>
              <a:t>canuto de </a:t>
            </a:r>
            <a:r>
              <a:rPr lang="es-ES" sz="1200" b="1" dirty="0" err="1" smtClean="0">
                <a:latin typeface="Arial" pitchFamily="34" charset="0"/>
                <a:ea typeface="Calibri" pitchFamily="34" charset="0"/>
                <a:cs typeface="Arial" pitchFamily="34" charset="0"/>
              </a:rPr>
              <a:t>Valdeinfierno</a:t>
            </a:r>
            <a:r>
              <a:rPr lang="es-ES" sz="1200" dirty="0" smtClean="0">
                <a:latin typeface="Arial" pitchFamily="34" charset="0"/>
                <a:ea typeface="Calibri" pitchFamily="34" charset="0"/>
                <a:cs typeface="Arial" pitchFamily="34" charset="0"/>
              </a:rPr>
              <a:t>, un ejemplo de valle típico del sistema hídrico del PN, con su frondosa vegetación (entre la que si tenemos suerte, quizás podamos ver algunos rododendros en flor). Este camino precisará un acercamiento de unos veinte minutos desde el aparcamiento de los autobuses. La duración total de la excursión es de una hora y media y solo la subida al camino desde el canuto, que nos puede llevar unos diez minutos, es de dificultad media.</a:t>
            </a:r>
          </a:p>
          <a:p>
            <a:pPr lvl="0" eaLnBrk="0" fontAlgn="base" hangingPunct="0">
              <a:spcBef>
                <a:spcPct val="0"/>
              </a:spcBef>
              <a:spcAft>
                <a:spcPct val="0"/>
              </a:spcAft>
            </a:pPr>
            <a:endParaRPr lang="es-ES" sz="1200" dirty="0" smtClean="0">
              <a:latin typeface="Arial" pitchFamily="34" charset="0"/>
              <a:ea typeface="Calibri" pitchFamily="34" charset="0"/>
              <a:cs typeface="Arial" pitchFamily="34" charset="0"/>
            </a:endParaRPr>
          </a:p>
          <a:p>
            <a:pPr lvl="0" eaLnBrk="0" fontAlgn="base" hangingPunct="0">
              <a:spcBef>
                <a:spcPct val="0"/>
              </a:spcBef>
              <a:spcAft>
                <a:spcPct val="0"/>
              </a:spcAft>
            </a:pPr>
            <a:r>
              <a:rPr lang="es-ES" sz="1200" dirty="0" smtClean="0">
                <a:solidFill>
                  <a:srgbClr val="008000"/>
                </a:solidFill>
                <a:latin typeface="Arial" pitchFamily="34" charset="0"/>
                <a:ea typeface="Calibri" pitchFamily="34" charset="0"/>
                <a:cs typeface="Arial" pitchFamily="34" charset="0"/>
              </a:rPr>
              <a:t>En este punto, en torno a las 18:30-19 horas,  se dará por concluida la jornada, y se iniciará el regreso, parando de nuevo en el aparcamiento de </a:t>
            </a:r>
            <a:r>
              <a:rPr lang="es-ES" sz="1200" dirty="0" err="1" smtClean="0">
                <a:solidFill>
                  <a:srgbClr val="008000"/>
                </a:solidFill>
                <a:latin typeface="Arial" pitchFamily="34" charset="0"/>
                <a:ea typeface="Calibri" pitchFamily="34" charset="0"/>
                <a:cs typeface="Arial" pitchFamily="34" charset="0"/>
              </a:rPr>
              <a:t>Eroski</a:t>
            </a:r>
            <a:r>
              <a:rPr lang="es-ES" sz="1200" dirty="0" smtClean="0">
                <a:solidFill>
                  <a:srgbClr val="008000"/>
                </a:solidFill>
                <a:latin typeface="Arial" pitchFamily="34" charset="0"/>
                <a:ea typeface="Calibri" pitchFamily="34" charset="0"/>
                <a:cs typeface="Arial" pitchFamily="34" charset="0"/>
              </a:rPr>
              <a:t>, (uno de los autobuses), y en el campus universitario de Puerto Real, puntos en los que los asistentes podrán recoger sus vehículos, en torno a las 19-19:30 en Algeciras y en torno a las 19:30-20:00 horas en Puerto Real.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630585" y="269826"/>
            <a:ext cx="8928992" cy="6552728"/>
            <a:chOff x="1710705" y="369412"/>
            <a:chExt cx="7056784" cy="5589046"/>
          </a:xfrm>
        </p:grpSpPr>
        <p:pic>
          <p:nvPicPr>
            <p:cNvPr id="1027" name="Picture 3"/>
            <p:cNvPicPr>
              <a:picLocks noChangeAspect="1" noChangeArrowheads="1"/>
            </p:cNvPicPr>
            <p:nvPr/>
          </p:nvPicPr>
          <p:blipFill>
            <a:blip r:embed="rId2" cstate="print"/>
            <a:srcRect l="19859" t="13468" r="22504" b="29471"/>
            <a:stretch>
              <a:fillRect/>
            </a:stretch>
          </p:blipFill>
          <p:spPr bwMode="auto">
            <a:xfrm>
              <a:off x="1710705" y="369412"/>
              <a:ext cx="7056784" cy="5589046"/>
            </a:xfrm>
            <a:prstGeom prst="rect">
              <a:avLst/>
            </a:prstGeom>
            <a:noFill/>
            <a:ln w="47625">
              <a:solidFill>
                <a:srgbClr val="000099"/>
              </a:solidFill>
              <a:miter lim="800000"/>
              <a:headEnd/>
              <a:tailEnd/>
            </a:ln>
          </p:spPr>
        </p:pic>
        <p:sp>
          <p:nvSpPr>
            <p:cNvPr id="4" name="3 CuadroTexto"/>
            <p:cNvSpPr txBox="1"/>
            <p:nvPr/>
          </p:nvSpPr>
          <p:spPr>
            <a:xfrm>
              <a:off x="7111305" y="3808002"/>
              <a:ext cx="1015086" cy="369332"/>
            </a:xfrm>
            <a:prstGeom prst="rect">
              <a:avLst/>
            </a:prstGeom>
            <a:noFill/>
            <a:ln w="47625">
              <a:noFill/>
            </a:ln>
          </p:spPr>
          <p:txBody>
            <a:bodyPr wrap="none" rtlCol="0">
              <a:spAutoFit/>
            </a:bodyPr>
            <a:lstStyle/>
            <a:p>
              <a:r>
                <a:rPr lang="es-ES" b="1" dirty="0" smtClean="0">
                  <a:solidFill>
                    <a:srgbClr val="FFC000"/>
                  </a:solidFill>
                </a:rPr>
                <a:t>Parada 1</a:t>
              </a:r>
              <a:endParaRPr lang="es-ES" b="1" dirty="0">
                <a:solidFill>
                  <a:srgbClr val="FFC000"/>
                </a:solidFill>
              </a:endParaRPr>
            </a:p>
          </p:txBody>
        </p:sp>
        <p:sp>
          <p:nvSpPr>
            <p:cNvPr id="5" name="4 CuadroTexto"/>
            <p:cNvSpPr txBox="1"/>
            <p:nvPr/>
          </p:nvSpPr>
          <p:spPr>
            <a:xfrm>
              <a:off x="3222873" y="4299347"/>
              <a:ext cx="1015086" cy="369332"/>
            </a:xfrm>
            <a:prstGeom prst="rect">
              <a:avLst/>
            </a:prstGeom>
            <a:noFill/>
            <a:ln w="47625">
              <a:noFill/>
            </a:ln>
          </p:spPr>
          <p:txBody>
            <a:bodyPr wrap="none" rtlCol="0">
              <a:spAutoFit/>
            </a:bodyPr>
            <a:lstStyle/>
            <a:p>
              <a:r>
                <a:rPr lang="es-ES" b="1" dirty="0" smtClean="0">
                  <a:solidFill>
                    <a:srgbClr val="FFC000"/>
                  </a:solidFill>
                </a:rPr>
                <a:t>Parada 2</a:t>
              </a:r>
              <a:endParaRPr lang="es-ES" b="1" dirty="0">
                <a:solidFill>
                  <a:srgbClr val="FFC000"/>
                </a:solidFill>
              </a:endParaRPr>
            </a:p>
          </p:txBody>
        </p:sp>
        <p:sp>
          <p:nvSpPr>
            <p:cNvPr id="6" name="5 CuadroTexto"/>
            <p:cNvSpPr txBox="1"/>
            <p:nvPr/>
          </p:nvSpPr>
          <p:spPr>
            <a:xfrm>
              <a:off x="2972001" y="922175"/>
              <a:ext cx="802245" cy="315016"/>
            </a:xfrm>
            <a:prstGeom prst="rect">
              <a:avLst/>
            </a:prstGeom>
            <a:noFill/>
            <a:ln w="47625">
              <a:noFill/>
            </a:ln>
          </p:spPr>
          <p:txBody>
            <a:bodyPr wrap="none" rtlCol="0">
              <a:spAutoFit/>
            </a:bodyPr>
            <a:lstStyle/>
            <a:p>
              <a:r>
                <a:rPr lang="es-ES" b="1" dirty="0" smtClean="0">
                  <a:solidFill>
                    <a:srgbClr val="FFC000"/>
                  </a:solidFill>
                </a:rPr>
                <a:t>Parada 4</a:t>
              </a:r>
              <a:endParaRPr lang="es-ES" b="1" dirty="0">
                <a:solidFill>
                  <a:srgbClr val="FFC000"/>
                </a:solidFill>
              </a:endParaRPr>
            </a:p>
          </p:txBody>
        </p:sp>
        <p:sp>
          <p:nvSpPr>
            <p:cNvPr id="7" name="6 CuadroTexto"/>
            <p:cNvSpPr txBox="1"/>
            <p:nvPr/>
          </p:nvSpPr>
          <p:spPr>
            <a:xfrm>
              <a:off x="4807049" y="737921"/>
              <a:ext cx="802245" cy="315016"/>
            </a:xfrm>
            <a:prstGeom prst="rect">
              <a:avLst/>
            </a:prstGeom>
            <a:noFill/>
            <a:ln w="47625">
              <a:noFill/>
            </a:ln>
          </p:spPr>
          <p:txBody>
            <a:bodyPr wrap="none" rtlCol="0">
              <a:spAutoFit/>
            </a:bodyPr>
            <a:lstStyle/>
            <a:p>
              <a:r>
                <a:rPr lang="es-ES" b="1" dirty="0" smtClean="0">
                  <a:solidFill>
                    <a:srgbClr val="FFC000"/>
                  </a:solidFill>
                </a:rPr>
                <a:t>Parada 3</a:t>
              </a:r>
              <a:endParaRPr lang="es-ES" b="1" dirty="0">
                <a:solidFill>
                  <a:srgbClr val="FFC000"/>
                </a:solidFill>
              </a:endParaRPr>
            </a:p>
          </p:txBody>
        </p:sp>
        <p:sp>
          <p:nvSpPr>
            <p:cNvPr id="8" name="7 CuadroTexto"/>
            <p:cNvSpPr txBox="1"/>
            <p:nvPr/>
          </p:nvSpPr>
          <p:spPr>
            <a:xfrm>
              <a:off x="4595671" y="2790106"/>
              <a:ext cx="1440160" cy="646331"/>
            </a:xfrm>
            <a:prstGeom prst="rect">
              <a:avLst/>
            </a:prstGeom>
            <a:noFill/>
            <a:ln w="47625">
              <a:noFill/>
            </a:ln>
          </p:spPr>
          <p:txBody>
            <a:bodyPr wrap="square" rtlCol="0">
              <a:spAutoFit/>
            </a:bodyPr>
            <a:lstStyle/>
            <a:p>
              <a:pPr algn="ctr"/>
              <a:r>
                <a:rPr lang="es-ES" b="1" dirty="0" smtClean="0">
                  <a:solidFill>
                    <a:srgbClr val="FFFF00"/>
                  </a:solidFill>
                </a:rPr>
                <a:t>Punto de encuentro 2</a:t>
              </a:r>
              <a:endParaRPr lang="es-ES" b="1" dirty="0">
                <a:solidFill>
                  <a:srgbClr val="FFFF00"/>
                </a:solidFill>
              </a:endParaRPr>
            </a:p>
          </p:txBody>
        </p:sp>
        <p:sp>
          <p:nvSpPr>
            <p:cNvPr id="9" name="8 Estrella de 5 puntas"/>
            <p:cNvSpPr/>
            <p:nvPr/>
          </p:nvSpPr>
          <p:spPr>
            <a:xfrm>
              <a:off x="5815161" y="2934122"/>
              <a:ext cx="288032" cy="288032"/>
            </a:xfrm>
            <a:prstGeom prst="star5">
              <a:avLst/>
            </a:prstGeom>
            <a:solidFill>
              <a:srgbClr val="FFFF00"/>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 name="10 CuadroTexto"/>
          <p:cNvSpPr txBox="1"/>
          <p:nvPr/>
        </p:nvSpPr>
        <p:spPr>
          <a:xfrm>
            <a:off x="6823273" y="5814442"/>
            <a:ext cx="2736304" cy="461665"/>
          </a:xfrm>
          <a:prstGeom prst="rect">
            <a:avLst/>
          </a:prstGeom>
          <a:noFill/>
          <a:ln w="47625">
            <a:noFill/>
          </a:ln>
        </p:spPr>
        <p:txBody>
          <a:bodyPr wrap="square" rtlCol="0">
            <a:spAutoFit/>
          </a:bodyPr>
          <a:lstStyle/>
          <a:p>
            <a:r>
              <a:rPr lang="es-ES" sz="2400" b="1" dirty="0" smtClean="0">
                <a:solidFill>
                  <a:srgbClr val="FFC000"/>
                </a:solidFill>
              </a:rPr>
              <a:t>         ITINERARIO</a:t>
            </a:r>
            <a:endParaRPr lang="es-ES" sz="2400" b="1" dirty="0">
              <a:solidFill>
                <a:srgbClr val="FFC000"/>
              </a:solidFill>
            </a:endParaRPr>
          </a:p>
        </p:txBody>
      </p:sp>
      <p:grpSp>
        <p:nvGrpSpPr>
          <p:cNvPr id="12" name="11 Grupo"/>
          <p:cNvGrpSpPr/>
          <p:nvPr/>
        </p:nvGrpSpPr>
        <p:grpSpPr>
          <a:xfrm>
            <a:off x="7039297" y="6174482"/>
            <a:ext cx="2592288" cy="677951"/>
            <a:chOff x="1998737" y="65088"/>
            <a:chExt cx="7056410" cy="1921823"/>
          </a:xfrm>
        </p:grpSpPr>
        <p:sp>
          <p:nvSpPr>
            <p:cNvPr id="13" name="Text Box 21"/>
            <p:cNvSpPr txBox="1">
              <a:spLocks noChangeArrowheads="1"/>
            </p:cNvSpPr>
            <p:nvPr/>
          </p:nvSpPr>
          <p:spPr bwMode="auto">
            <a:xfrm>
              <a:off x="5959178" y="906638"/>
              <a:ext cx="3095969" cy="1080273"/>
            </a:xfrm>
            <a:prstGeom prst="rect">
              <a:avLst/>
            </a:prstGeom>
            <a:noFill/>
            <a:ln w="9525">
              <a:noFill/>
              <a:miter lim="800000"/>
              <a:headEnd/>
              <a:tailEnd/>
            </a:ln>
          </p:spPr>
          <p:txBody>
            <a:bodyPr lIns="103074" tIns="51538" rIns="103074" bIns="51538">
              <a:spAutoFit/>
            </a:bodyPr>
            <a:lstStyle/>
            <a:p>
              <a:pPr>
                <a:spcBef>
                  <a:spcPct val="50000"/>
                </a:spcBef>
              </a:pPr>
              <a:r>
                <a:rPr lang="es-ES" b="1" dirty="0">
                  <a:solidFill>
                    <a:srgbClr val="FF0000"/>
                  </a:solidFill>
                </a:rPr>
                <a:t>Cádiz</a:t>
              </a:r>
            </a:p>
          </p:txBody>
        </p:sp>
        <p:grpSp>
          <p:nvGrpSpPr>
            <p:cNvPr id="14" name="Grupo 25"/>
            <p:cNvGrpSpPr>
              <a:grpSpLocks/>
            </p:cNvGrpSpPr>
            <p:nvPr/>
          </p:nvGrpSpPr>
          <p:grpSpPr bwMode="auto">
            <a:xfrm>
              <a:off x="1998737" y="65088"/>
              <a:ext cx="6599238" cy="1341437"/>
              <a:chOff x="25401" y="146965"/>
              <a:chExt cx="6829425" cy="1409700"/>
            </a:xfrm>
          </p:grpSpPr>
          <p:sp>
            <p:nvSpPr>
              <p:cNvPr id="15" name="Freeform 34"/>
              <p:cNvSpPr>
                <a:spLocks noEditPoints="1"/>
              </p:cNvSpPr>
              <p:nvPr/>
            </p:nvSpPr>
            <p:spPr bwMode="auto">
              <a:xfrm>
                <a:off x="25401" y="472402"/>
                <a:ext cx="644525" cy="963613"/>
              </a:xfrm>
              <a:custGeom>
                <a:avLst/>
                <a:gdLst>
                  <a:gd name="T0" fmla="*/ 2147483646 w 406"/>
                  <a:gd name="T1" fmla="*/ 2147483646 h 607"/>
                  <a:gd name="T2" fmla="*/ 2147483646 w 406"/>
                  <a:gd name="T3" fmla="*/ 2147483646 h 607"/>
                  <a:gd name="T4" fmla="*/ 2147483646 w 406"/>
                  <a:gd name="T5" fmla="*/ 2147483646 h 607"/>
                  <a:gd name="T6" fmla="*/ 2147483646 w 406"/>
                  <a:gd name="T7" fmla="*/ 2147483646 h 607"/>
                  <a:gd name="T8" fmla="*/ 2147483646 w 406"/>
                  <a:gd name="T9" fmla="*/ 2147483646 h 607"/>
                  <a:gd name="T10" fmla="*/ 2147483646 w 406"/>
                  <a:gd name="T11" fmla="*/ 2147483646 h 607"/>
                  <a:gd name="T12" fmla="*/ 2147483646 w 406"/>
                  <a:gd name="T13" fmla="*/ 2147483646 h 607"/>
                  <a:gd name="T14" fmla="*/ 2147483646 w 406"/>
                  <a:gd name="T15" fmla="*/ 2147483646 h 607"/>
                  <a:gd name="T16" fmla="*/ 0 w 406"/>
                  <a:gd name="T17" fmla="*/ 2147483646 h 607"/>
                  <a:gd name="T18" fmla="*/ 2147483646 w 406"/>
                  <a:gd name="T19" fmla="*/ 2147483646 h 607"/>
                  <a:gd name="T20" fmla="*/ 2147483646 w 406"/>
                  <a:gd name="T21" fmla="*/ 2147483646 h 607"/>
                  <a:gd name="T22" fmla="*/ 2147483646 w 406"/>
                  <a:gd name="T23" fmla="*/ 2147483646 h 607"/>
                  <a:gd name="T24" fmla="*/ 2147483646 w 406"/>
                  <a:gd name="T25" fmla="*/ 2147483646 h 607"/>
                  <a:gd name="T26" fmla="*/ 2147483646 w 406"/>
                  <a:gd name="T27" fmla="*/ 2147483646 h 607"/>
                  <a:gd name="T28" fmla="*/ 2147483646 w 406"/>
                  <a:gd name="T29" fmla="*/ 2147483646 h 607"/>
                  <a:gd name="T30" fmla="*/ 2147483646 w 406"/>
                  <a:gd name="T31" fmla="*/ 2147483646 h 607"/>
                  <a:gd name="T32" fmla="*/ 2147483646 w 406"/>
                  <a:gd name="T33" fmla="*/ 2147483646 h 607"/>
                  <a:gd name="T34" fmla="*/ 2147483646 w 406"/>
                  <a:gd name="T35" fmla="*/ 2147483646 h 607"/>
                  <a:gd name="T36" fmla="*/ 2147483646 w 406"/>
                  <a:gd name="T37" fmla="*/ 2147483646 h 607"/>
                  <a:gd name="T38" fmla="*/ 2147483646 w 406"/>
                  <a:gd name="T39" fmla="*/ 2147483646 h 607"/>
                  <a:gd name="T40" fmla="*/ 2147483646 w 406"/>
                  <a:gd name="T41" fmla="*/ 2147483646 h 607"/>
                  <a:gd name="T42" fmla="*/ 2147483646 w 406"/>
                  <a:gd name="T43" fmla="*/ 0 h 607"/>
                  <a:gd name="T44" fmla="*/ 2147483646 w 406"/>
                  <a:gd name="T45" fmla="*/ 2147483646 h 607"/>
                  <a:gd name="T46" fmla="*/ 2147483646 w 406"/>
                  <a:gd name="T47" fmla="*/ 2147483646 h 607"/>
                  <a:gd name="T48" fmla="*/ 2147483646 w 406"/>
                  <a:gd name="T49" fmla="*/ 2147483646 h 607"/>
                  <a:gd name="T50" fmla="*/ 2147483646 w 406"/>
                  <a:gd name="T51" fmla="*/ 2147483646 h 607"/>
                  <a:gd name="T52" fmla="*/ 2147483646 w 406"/>
                  <a:gd name="T53" fmla="*/ 2147483646 h 607"/>
                  <a:gd name="T54" fmla="*/ 2147483646 w 406"/>
                  <a:gd name="T55" fmla="*/ 2147483646 h 607"/>
                  <a:gd name="T56" fmla="*/ 2147483646 w 406"/>
                  <a:gd name="T57" fmla="*/ 2147483646 h 607"/>
                  <a:gd name="T58" fmla="*/ 2147483646 w 406"/>
                  <a:gd name="T59" fmla="*/ 2147483646 h 607"/>
                  <a:gd name="T60" fmla="*/ 2147483646 w 406"/>
                  <a:gd name="T61" fmla="*/ 2147483646 h 607"/>
                  <a:gd name="T62" fmla="*/ 2147483646 w 406"/>
                  <a:gd name="T63" fmla="*/ 2147483646 h 607"/>
                  <a:gd name="T64" fmla="*/ 2147483646 w 406"/>
                  <a:gd name="T65" fmla="*/ 2147483646 h 607"/>
                  <a:gd name="T66" fmla="*/ 2147483646 w 406"/>
                  <a:gd name="T67" fmla="*/ 2147483646 h 607"/>
                  <a:gd name="T68" fmla="*/ 2147483646 w 406"/>
                  <a:gd name="T69" fmla="*/ 2147483646 h 607"/>
                  <a:gd name="T70" fmla="*/ 2147483646 w 406"/>
                  <a:gd name="T71" fmla="*/ 2147483646 h 607"/>
                  <a:gd name="T72" fmla="*/ 2147483646 w 406"/>
                  <a:gd name="T73" fmla="*/ 2147483646 h 607"/>
                  <a:gd name="T74" fmla="*/ 2147483646 w 406"/>
                  <a:gd name="T75" fmla="*/ 2147483646 h 607"/>
                  <a:gd name="T76" fmla="*/ 2147483646 w 406"/>
                  <a:gd name="T77" fmla="*/ 2147483646 h 607"/>
                  <a:gd name="T78" fmla="*/ 2147483646 w 406"/>
                  <a:gd name="T79" fmla="*/ 2147483646 h 607"/>
                  <a:gd name="T80" fmla="*/ 2147483646 w 406"/>
                  <a:gd name="T81" fmla="*/ 2147483646 h 607"/>
                  <a:gd name="T82" fmla="*/ 2147483646 w 406"/>
                  <a:gd name="T83" fmla="*/ 2147483646 h 607"/>
                  <a:gd name="T84" fmla="*/ 2147483646 w 406"/>
                  <a:gd name="T85" fmla="*/ 2147483646 h 607"/>
                  <a:gd name="T86" fmla="*/ 2147483646 w 406"/>
                  <a:gd name="T87" fmla="*/ 2147483646 h 607"/>
                  <a:gd name="T88" fmla="*/ 2147483646 w 406"/>
                  <a:gd name="T89" fmla="*/ 2147483646 h 607"/>
                  <a:gd name="T90" fmla="*/ 2147483646 w 406"/>
                  <a:gd name="T91" fmla="*/ 2147483646 h 607"/>
                  <a:gd name="T92" fmla="*/ 2147483646 w 406"/>
                  <a:gd name="T93" fmla="*/ 2147483646 h 607"/>
                  <a:gd name="T94" fmla="*/ 2147483646 w 406"/>
                  <a:gd name="T95" fmla="*/ 2147483646 h 607"/>
                  <a:gd name="T96" fmla="*/ 2147483646 w 406"/>
                  <a:gd name="T97" fmla="*/ 2147483646 h 607"/>
                  <a:gd name="T98" fmla="*/ 2147483646 w 406"/>
                  <a:gd name="T99" fmla="*/ 2147483646 h 607"/>
                  <a:gd name="T100" fmla="*/ 2147483646 w 406"/>
                  <a:gd name="T101" fmla="*/ 2147483646 h 607"/>
                  <a:gd name="T102" fmla="*/ 2147483646 w 406"/>
                  <a:gd name="T103" fmla="*/ 2147483646 h 607"/>
                  <a:gd name="T104" fmla="*/ 2147483646 w 406"/>
                  <a:gd name="T105" fmla="*/ 2147483646 h 607"/>
                  <a:gd name="T106" fmla="*/ 2147483646 w 406"/>
                  <a:gd name="T107" fmla="*/ 2147483646 h 607"/>
                  <a:gd name="T108" fmla="*/ 2147483646 w 406"/>
                  <a:gd name="T109" fmla="*/ 2147483646 h 6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6" h="607">
                    <a:moveTo>
                      <a:pt x="406" y="430"/>
                    </a:moveTo>
                    <a:lnTo>
                      <a:pt x="403" y="460"/>
                    </a:lnTo>
                    <a:lnTo>
                      <a:pt x="397" y="487"/>
                    </a:lnTo>
                    <a:lnTo>
                      <a:pt x="385" y="512"/>
                    </a:lnTo>
                    <a:lnTo>
                      <a:pt x="369" y="535"/>
                    </a:lnTo>
                    <a:lnTo>
                      <a:pt x="350" y="556"/>
                    </a:lnTo>
                    <a:lnTo>
                      <a:pt x="325" y="573"/>
                    </a:lnTo>
                    <a:lnTo>
                      <a:pt x="297" y="587"/>
                    </a:lnTo>
                    <a:lnTo>
                      <a:pt x="266" y="597"/>
                    </a:lnTo>
                    <a:lnTo>
                      <a:pt x="232" y="604"/>
                    </a:lnTo>
                    <a:lnTo>
                      <a:pt x="194" y="607"/>
                    </a:lnTo>
                    <a:lnTo>
                      <a:pt x="148" y="605"/>
                    </a:lnTo>
                    <a:lnTo>
                      <a:pt x="106" y="596"/>
                    </a:lnTo>
                    <a:lnTo>
                      <a:pt x="65" y="580"/>
                    </a:lnTo>
                    <a:lnTo>
                      <a:pt x="37" y="565"/>
                    </a:lnTo>
                    <a:lnTo>
                      <a:pt x="16" y="546"/>
                    </a:lnTo>
                    <a:lnTo>
                      <a:pt x="4" y="525"/>
                    </a:lnTo>
                    <a:lnTo>
                      <a:pt x="0" y="502"/>
                    </a:lnTo>
                    <a:lnTo>
                      <a:pt x="1" y="490"/>
                    </a:lnTo>
                    <a:lnTo>
                      <a:pt x="4" y="477"/>
                    </a:lnTo>
                    <a:lnTo>
                      <a:pt x="16" y="457"/>
                    </a:lnTo>
                    <a:lnTo>
                      <a:pt x="34" y="439"/>
                    </a:lnTo>
                    <a:lnTo>
                      <a:pt x="59" y="423"/>
                    </a:lnTo>
                    <a:lnTo>
                      <a:pt x="89" y="410"/>
                    </a:lnTo>
                    <a:lnTo>
                      <a:pt x="120" y="402"/>
                    </a:lnTo>
                    <a:lnTo>
                      <a:pt x="154" y="398"/>
                    </a:lnTo>
                    <a:lnTo>
                      <a:pt x="127" y="386"/>
                    </a:lnTo>
                    <a:lnTo>
                      <a:pt x="101" y="369"/>
                    </a:lnTo>
                    <a:lnTo>
                      <a:pt x="80" y="348"/>
                    </a:lnTo>
                    <a:lnTo>
                      <a:pt x="62" y="324"/>
                    </a:lnTo>
                    <a:lnTo>
                      <a:pt x="47" y="296"/>
                    </a:lnTo>
                    <a:lnTo>
                      <a:pt x="38" y="268"/>
                    </a:lnTo>
                    <a:lnTo>
                      <a:pt x="31" y="237"/>
                    </a:lnTo>
                    <a:lnTo>
                      <a:pt x="30" y="204"/>
                    </a:lnTo>
                    <a:lnTo>
                      <a:pt x="34" y="166"/>
                    </a:lnTo>
                    <a:lnTo>
                      <a:pt x="45" y="130"/>
                    </a:lnTo>
                    <a:lnTo>
                      <a:pt x="63" y="97"/>
                    </a:lnTo>
                    <a:lnTo>
                      <a:pt x="89" y="67"/>
                    </a:lnTo>
                    <a:lnTo>
                      <a:pt x="115" y="43"/>
                    </a:lnTo>
                    <a:lnTo>
                      <a:pt x="143" y="26"/>
                    </a:lnTo>
                    <a:lnTo>
                      <a:pt x="173" y="13"/>
                    </a:lnTo>
                    <a:lnTo>
                      <a:pt x="204" y="5"/>
                    </a:lnTo>
                    <a:lnTo>
                      <a:pt x="233" y="1"/>
                    </a:lnTo>
                    <a:lnTo>
                      <a:pt x="262" y="0"/>
                    </a:lnTo>
                    <a:lnTo>
                      <a:pt x="300" y="1"/>
                    </a:lnTo>
                    <a:lnTo>
                      <a:pt x="334" y="6"/>
                    </a:lnTo>
                    <a:lnTo>
                      <a:pt x="364" y="14"/>
                    </a:lnTo>
                    <a:lnTo>
                      <a:pt x="391" y="26"/>
                    </a:lnTo>
                    <a:lnTo>
                      <a:pt x="395" y="103"/>
                    </a:lnTo>
                    <a:lnTo>
                      <a:pt x="374" y="103"/>
                    </a:lnTo>
                    <a:lnTo>
                      <a:pt x="364" y="78"/>
                    </a:lnTo>
                    <a:lnTo>
                      <a:pt x="351" y="59"/>
                    </a:lnTo>
                    <a:lnTo>
                      <a:pt x="333" y="43"/>
                    </a:lnTo>
                    <a:lnTo>
                      <a:pt x="310" y="31"/>
                    </a:lnTo>
                    <a:lnTo>
                      <a:pt x="283" y="25"/>
                    </a:lnTo>
                    <a:lnTo>
                      <a:pt x="253" y="22"/>
                    </a:lnTo>
                    <a:lnTo>
                      <a:pt x="219" y="25"/>
                    </a:lnTo>
                    <a:lnTo>
                      <a:pt x="187" y="33"/>
                    </a:lnTo>
                    <a:lnTo>
                      <a:pt x="161" y="48"/>
                    </a:lnTo>
                    <a:lnTo>
                      <a:pt x="136" y="68"/>
                    </a:lnTo>
                    <a:lnTo>
                      <a:pt x="120" y="90"/>
                    </a:lnTo>
                    <a:lnTo>
                      <a:pt x="107" y="115"/>
                    </a:lnTo>
                    <a:lnTo>
                      <a:pt x="100" y="141"/>
                    </a:lnTo>
                    <a:lnTo>
                      <a:pt x="94" y="171"/>
                    </a:lnTo>
                    <a:lnTo>
                      <a:pt x="96" y="203"/>
                    </a:lnTo>
                    <a:lnTo>
                      <a:pt x="101" y="242"/>
                    </a:lnTo>
                    <a:lnTo>
                      <a:pt x="111" y="278"/>
                    </a:lnTo>
                    <a:lnTo>
                      <a:pt x="126" y="309"/>
                    </a:lnTo>
                    <a:lnTo>
                      <a:pt x="145" y="335"/>
                    </a:lnTo>
                    <a:lnTo>
                      <a:pt x="166" y="355"/>
                    </a:lnTo>
                    <a:lnTo>
                      <a:pt x="190" y="371"/>
                    </a:lnTo>
                    <a:lnTo>
                      <a:pt x="215" y="381"/>
                    </a:lnTo>
                    <a:lnTo>
                      <a:pt x="244" y="388"/>
                    </a:lnTo>
                    <a:lnTo>
                      <a:pt x="274" y="389"/>
                    </a:lnTo>
                    <a:lnTo>
                      <a:pt x="302" y="386"/>
                    </a:lnTo>
                    <a:lnTo>
                      <a:pt x="330" y="377"/>
                    </a:lnTo>
                    <a:lnTo>
                      <a:pt x="357" y="362"/>
                    </a:lnTo>
                    <a:lnTo>
                      <a:pt x="385" y="339"/>
                    </a:lnTo>
                    <a:lnTo>
                      <a:pt x="406" y="339"/>
                    </a:lnTo>
                    <a:lnTo>
                      <a:pt x="406" y="430"/>
                    </a:lnTo>
                    <a:close/>
                    <a:moveTo>
                      <a:pt x="340" y="455"/>
                    </a:moveTo>
                    <a:lnTo>
                      <a:pt x="340" y="406"/>
                    </a:lnTo>
                    <a:lnTo>
                      <a:pt x="323" y="413"/>
                    </a:lnTo>
                    <a:lnTo>
                      <a:pt x="300" y="418"/>
                    </a:lnTo>
                    <a:lnTo>
                      <a:pt x="268" y="419"/>
                    </a:lnTo>
                    <a:lnTo>
                      <a:pt x="230" y="419"/>
                    </a:lnTo>
                    <a:lnTo>
                      <a:pt x="195" y="421"/>
                    </a:lnTo>
                    <a:lnTo>
                      <a:pt x="160" y="426"/>
                    </a:lnTo>
                    <a:lnTo>
                      <a:pt x="126" y="435"/>
                    </a:lnTo>
                    <a:lnTo>
                      <a:pt x="102" y="444"/>
                    </a:lnTo>
                    <a:lnTo>
                      <a:pt x="85" y="455"/>
                    </a:lnTo>
                    <a:lnTo>
                      <a:pt x="72" y="468"/>
                    </a:lnTo>
                    <a:lnTo>
                      <a:pt x="65" y="481"/>
                    </a:lnTo>
                    <a:lnTo>
                      <a:pt x="63" y="490"/>
                    </a:lnTo>
                    <a:lnTo>
                      <a:pt x="62" y="499"/>
                    </a:lnTo>
                    <a:lnTo>
                      <a:pt x="65" y="516"/>
                    </a:lnTo>
                    <a:lnTo>
                      <a:pt x="75" y="532"/>
                    </a:lnTo>
                    <a:lnTo>
                      <a:pt x="90" y="545"/>
                    </a:lnTo>
                    <a:lnTo>
                      <a:pt x="111" y="556"/>
                    </a:lnTo>
                    <a:lnTo>
                      <a:pt x="143" y="566"/>
                    </a:lnTo>
                    <a:lnTo>
                      <a:pt x="177" y="571"/>
                    </a:lnTo>
                    <a:lnTo>
                      <a:pt x="213" y="571"/>
                    </a:lnTo>
                    <a:lnTo>
                      <a:pt x="241" y="569"/>
                    </a:lnTo>
                    <a:lnTo>
                      <a:pt x="267" y="562"/>
                    </a:lnTo>
                    <a:lnTo>
                      <a:pt x="288" y="552"/>
                    </a:lnTo>
                    <a:lnTo>
                      <a:pt x="308" y="538"/>
                    </a:lnTo>
                    <a:lnTo>
                      <a:pt x="322" y="521"/>
                    </a:lnTo>
                    <a:lnTo>
                      <a:pt x="331" y="502"/>
                    </a:lnTo>
                    <a:lnTo>
                      <a:pt x="338" y="480"/>
                    </a:lnTo>
                    <a:lnTo>
                      <a:pt x="340" y="455"/>
                    </a:lnTo>
                    <a:close/>
                  </a:path>
                </a:pathLst>
              </a:custGeom>
              <a:solidFill>
                <a:srgbClr val="008000"/>
              </a:solidFill>
              <a:ln w="0">
                <a:solidFill>
                  <a:schemeClr val="bg1"/>
                </a:solidFill>
                <a:prstDash val="solid"/>
                <a:round/>
                <a:headEnd/>
                <a:tailEnd/>
              </a:ln>
            </p:spPr>
            <p:txBody>
              <a:bodyPr/>
              <a:lstStyle/>
              <a:p>
                <a:endParaRPr lang="es-ES"/>
              </a:p>
            </p:txBody>
          </p:sp>
          <p:sp>
            <p:nvSpPr>
              <p:cNvPr id="16" name="Freeform 35"/>
              <p:cNvSpPr>
                <a:spLocks noEditPoints="1"/>
              </p:cNvSpPr>
              <p:nvPr/>
            </p:nvSpPr>
            <p:spPr bwMode="auto">
              <a:xfrm>
                <a:off x="792163" y="475577"/>
                <a:ext cx="539750" cy="647700"/>
              </a:xfrm>
              <a:custGeom>
                <a:avLst/>
                <a:gdLst>
                  <a:gd name="T0" fmla="*/ 2147483646 w 340"/>
                  <a:gd name="T1" fmla="*/ 2147483646 h 408"/>
                  <a:gd name="T2" fmla="*/ 2147483646 w 340"/>
                  <a:gd name="T3" fmla="*/ 2147483646 h 408"/>
                  <a:gd name="T4" fmla="*/ 2147483646 w 340"/>
                  <a:gd name="T5" fmla="*/ 2147483646 h 408"/>
                  <a:gd name="T6" fmla="*/ 2147483646 w 340"/>
                  <a:gd name="T7" fmla="*/ 2147483646 h 408"/>
                  <a:gd name="T8" fmla="*/ 2147483646 w 340"/>
                  <a:gd name="T9" fmla="*/ 2147483646 h 408"/>
                  <a:gd name="T10" fmla="*/ 2147483646 w 340"/>
                  <a:gd name="T11" fmla="*/ 2147483646 h 408"/>
                  <a:gd name="T12" fmla="*/ 0 w 340"/>
                  <a:gd name="T13" fmla="*/ 2147483646 h 408"/>
                  <a:gd name="T14" fmla="*/ 2147483646 w 340"/>
                  <a:gd name="T15" fmla="*/ 2147483646 h 408"/>
                  <a:gd name="T16" fmla="*/ 2147483646 w 340"/>
                  <a:gd name="T17" fmla="*/ 2147483646 h 408"/>
                  <a:gd name="T18" fmla="*/ 2147483646 w 340"/>
                  <a:gd name="T19" fmla="*/ 2147483646 h 408"/>
                  <a:gd name="T20" fmla="*/ 2147483646 w 340"/>
                  <a:gd name="T21" fmla="*/ 2147483646 h 408"/>
                  <a:gd name="T22" fmla="*/ 2147483646 w 340"/>
                  <a:gd name="T23" fmla="*/ 2147483646 h 408"/>
                  <a:gd name="T24" fmla="*/ 2147483646 w 340"/>
                  <a:gd name="T25" fmla="*/ 2147483646 h 408"/>
                  <a:gd name="T26" fmla="*/ 2147483646 w 340"/>
                  <a:gd name="T27" fmla="*/ 2147483646 h 408"/>
                  <a:gd name="T28" fmla="*/ 2147483646 w 340"/>
                  <a:gd name="T29" fmla="*/ 2147483646 h 408"/>
                  <a:gd name="T30" fmla="*/ 2147483646 w 340"/>
                  <a:gd name="T31" fmla="*/ 2147483646 h 408"/>
                  <a:gd name="T32" fmla="*/ 2147483646 w 340"/>
                  <a:gd name="T33" fmla="*/ 2147483646 h 408"/>
                  <a:gd name="T34" fmla="*/ 2147483646 w 340"/>
                  <a:gd name="T35" fmla="*/ 2147483646 h 408"/>
                  <a:gd name="T36" fmla="*/ 2147483646 w 340"/>
                  <a:gd name="T37" fmla="*/ 2147483646 h 408"/>
                  <a:gd name="T38" fmla="*/ 2147483646 w 340"/>
                  <a:gd name="T39" fmla="*/ 2147483646 h 408"/>
                  <a:gd name="T40" fmla="*/ 2147483646 w 340"/>
                  <a:gd name="T41" fmla="*/ 2147483646 h 408"/>
                  <a:gd name="T42" fmla="*/ 2147483646 w 340"/>
                  <a:gd name="T43" fmla="*/ 2147483646 h 408"/>
                  <a:gd name="T44" fmla="*/ 2147483646 w 340"/>
                  <a:gd name="T45" fmla="*/ 2147483646 h 408"/>
                  <a:gd name="T46" fmla="*/ 2147483646 w 340"/>
                  <a:gd name="T47" fmla="*/ 2147483646 h 408"/>
                  <a:gd name="T48" fmla="*/ 2147483646 w 340"/>
                  <a:gd name="T49" fmla="*/ 2147483646 h 408"/>
                  <a:gd name="T50" fmla="*/ 2147483646 w 340"/>
                  <a:gd name="T51" fmla="*/ 2147483646 h 408"/>
                  <a:gd name="T52" fmla="*/ 2147483646 w 340"/>
                  <a:gd name="T53" fmla="*/ 2147483646 h 408"/>
                  <a:gd name="T54" fmla="*/ 2147483646 w 340"/>
                  <a:gd name="T55" fmla="*/ 2147483646 h 408"/>
                  <a:gd name="T56" fmla="*/ 2147483646 w 340"/>
                  <a:gd name="T57" fmla="*/ 2147483646 h 408"/>
                  <a:gd name="T58" fmla="*/ 2147483646 w 340"/>
                  <a:gd name="T59" fmla="*/ 2147483646 h 408"/>
                  <a:gd name="T60" fmla="*/ 2147483646 w 340"/>
                  <a:gd name="T61" fmla="*/ 2147483646 h 408"/>
                  <a:gd name="T62" fmla="*/ 2147483646 w 340"/>
                  <a:gd name="T63" fmla="*/ 2147483646 h 408"/>
                  <a:gd name="T64" fmla="*/ 2147483646 w 340"/>
                  <a:gd name="T65" fmla="*/ 2147483646 h 408"/>
                  <a:gd name="T66" fmla="*/ 2147483646 w 340"/>
                  <a:gd name="T67" fmla="*/ 2147483646 h 408"/>
                  <a:gd name="T68" fmla="*/ 2147483646 w 340"/>
                  <a:gd name="T69" fmla="*/ 2147483646 h 408"/>
                  <a:gd name="T70" fmla="*/ 2147483646 w 340"/>
                  <a:gd name="T71" fmla="*/ 2147483646 h 408"/>
                  <a:gd name="T72" fmla="*/ 2147483646 w 340"/>
                  <a:gd name="T73" fmla="*/ 2147483646 h 408"/>
                  <a:gd name="T74" fmla="*/ 2147483646 w 340"/>
                  <a:gd name="T75" fmla="*/ 2147483646 h 408"/>
                  <a:gd name="T76" fmla="*/ 2147483646 w 340"/>
                  <a:gd name="T77" fmla="*/ 2147483646 h 4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0" h="408">
                    <a:moveTo>
                      <a:pt x="340" y="367"/>
                    </a:moveTo>
                    <a:lnTo>
                      <a:pt x="297" y="384"/>
                    </a:lnTo>
                    <a:lnTo>
                      <a:pt x="257" y="398"/>
                    </a:lnTo>
                    <a:lnTo>
                      <a:pt x="219" y="405"/>
                    </a:lnTo>
                    <a:lnTo>
                      <a:pt x="183" y="408"/>
                    </a:lnTo>
                    <a:lnTo>
                      <a:pt x="149" y="405"/>
                    </a:lnTo>
                    <a:lnTo>
                      <a:pt x="118" y="398"/>
                    </a:lnTo>
                    <a:lnTo>
                      <a:pt x="90" y="384"/>
                    </a:lnTo>
                    <a:lnTo>
                      <a:pt x="66" y="366"/>
                    </a:lnTo>
                    <a:lnTo>
                      <a:pt x="43" y="343"/>
                    </a:lnTo>
                    <a:lnTo>
                      <a:pt x="24" y="315"/>
                    </a:lnTo>
                    <a:lnTo>
                      <a:pt x="11" y="284"/>
                    </a:lnTo>
                    <a:lnTo>
                      <a:pt x="3" y="249"/>
                    </a:lnTo>
                    <a:lnTo>
                      <a:pt x="0" y="214"/>
                    </a:lnTo>
                    <a:lnTo>
                      <a:pt x="1" y="177"/>
                    </a:lnTo>
                    <a:lnTo>
                      <a:pt x="8" y="143"/>
                    </a:lnTo>
                    <a:lnTo>
                      <a:pt x="18" y="112"/>
                    </a:lnTo>
                    <a:lnTo>
                      <a:pt x="34" y="84"/>
                    </a:lnTo>
                    <a:lnTo>
                      <a:pt x="52" y="58"/>
                    </a:lnTo>
                    <a:lnTo>
                      <a:pt x="79" y="33"/>
                    </a:lnTo>
                    <a:lnTo>
                      <a:pt x="109" y="15"/>
                    </a:lnTo>
                    <a:lnTo>
                      <a:pt x="140" y="4"/>
                    </a:lnTo>
                    <a:lnTo>
                      <a:pt x="175" y="0"/>
                    </a:lnTo>
                    <a:lnTo>
                      <a:pt x="204" y="2"/>
                    </a:lnTo>
                    <a:lnTo>
                      <a:pt x="230" y="8"/>
                    </a:lnTo>
                    <a:lnTo>
                      <a:pt x="254" y="17"/>
                    </a:lnTo>
                    <a:lnTo>
                      <a:pt x="275" y="32"/>
                    </a:lnTo>
                    <a:lnTo>
                      <a:pt x="295" y="50"/>
                    </a:lnTo>
                    <a:lnTo>
                      <a:pt x="314" y="78"/>
                    </a:lnTo>
                    <a:lnTo>
                      <a:pt x="327" y="107"/>
                    </a:lnTo>
                    <a:lnTo>
                      <a:pt x="335" y="139"/>
                    </a:lnTo>
                    <a:lnTo>
                      <a:pt x="337" y="173"/>
                    </a:lnTo>
                    <a:lnTo>
                      <a:pt x="335" y="185"/>
                    </a:lnTo>
                    <a:lnTo>
                      <a:pt x="334" y="192"/>
                    </a:lnTo>
                    <a:lnTo>
                      <a:pt x="331" y="194"/>
                    </a:lnTo>
                    <a:lnTo>
                      <a:pt x="330" y="196"/>
                    </a:lnTo>
                    <a:lnTo>
                      <a:pt x="326" y="197"/>
                    </a:lnTo>
                    <a:lnTo>
                      <a:pt x="321" y="198"/>
                    </a:lnTo>
                    <a:lnTo>
                      <a:pt x="316" y="198"/>
                    </a:lnTo>
                    <a:lnTo>
                      <a:pt x="265" y="197"/>
                    </a:lnTo>
                    <a:lnTo>
                      <a:pt x="206" y="198"/>
                    </a:lnTo>
                    <a:lnTo>
                      <a:pt x="140" y="198"/>
                    </a:lnTo>
                    <a:lnTo>
                      <a:pt x="66" y="200"/>
                    </a:lnTo>
                    <a:lnTo>
                      <a:pt x="69" y="240"/>
                    </a:lnTo>
                    <a:lnTo>
                      <a:pt x="80" y="278"/>
                    </a:lnTo>
                    <a:lnTo>
                      <a:pt x="94" y="311"/>
                    </a:lnTo>
                    <a:lnTo>
                      <a:pt x="113" y="333"/>
                    </a:lnTo>
                    <a:lnTo>
                      <a:pt x="132" y="352"/>
                    </a:lnTo>
                    <a:lnTo>
                      <a:pt x="157" y="363"/>
                    </a:lnTo>
                    <a:lnTo>
                      <a:pt x="185" y="371"/>
                    </a:lnTo>
                    <a:lnTo>
                      <a:pt x="215" y="374"/>
                    </a:lnTo>
                    <a:lnTo>
                      <a:pt x="250" y="371"/>
                    </a:lnTo>
                    <a:lnTo>
                      <a:pt x="289" y="362"/>
                    </a:lnTo>
                    <a:lnTo>
                      <a:pt x="333" y="348"/>
                    </a:lnTo>
                    <a:lnTo>
                      <a:pt x="340" y="367"/>
                    </a:lnTo>
                    <a:close/>
                    <a:moveTo>
                      <a:pt x="276" y="135"/>
                    </a:moveTo>
                    <a:lnTo>
                      <a:pt x="274" y="111"/>
                    </a:lnTo>
                    <a:lnTo>
                      <a:pt x="263" y="86"/>
                    </a:lnTo>
                    <a:lnTo>
                      <a:pt x="247" y="61"/>
                    </a:lnTo>
                    <a:lnTo>
                      <a:pt x="232" y="45"/>
                    </a:lnTo>
                    <a:lnTo>
                      <a:pt x="213" y="34"/>
                    </a:lnTo>
                    <a:lnTo>
                      <a:pt x="194" y="28"/>
                    </a:lnTo>
                    <a:lnTo>
                      <a:pt x="173" y="27"/>
                    </a:lnTo>
                    <a:lnTo>
                      <a:pt x="151" y="29"/>
                    </a:lnTo>
                    <a:lnTo>
                      <a:pt x="131" y="37"/>
                    </a:lnTo>
                    <a:lnTo>
                      <a:pt x="114" y="50"/>
                    </a:lnTo>
                    <a:lnTo>
                      <a:pt x="97" y="69"/>
                    </a:lnTo>
                    <a:lnTo>
                      <a:pt x="84" y="91"/>
                    </a:lnTo>
                    <a:lnTo>
                      <a:pt x="73" y="114"/>
                    </a:lnTo>
                    <a:lnTo>
                      <a:pt x="68" y="141"/>
                    </a:lnTo>
                    <a:lnTo>
                      <a:pt x="66" y="169"/>
                    </a:lnTo>
                    <a:lnTo>
                      <a:pt x="195" y="169"/>
                    </a:lnTo>
                    <a:lnTo>
                      <a:pt x="219" y="169"/>
                    </a:lnTo>
                    <a:lnTo>
                      <a:pt x="236" y="169"/>
                    </a:lnTo>
                    <a:lnTo>
                      <a:pt x="246" y="168"/>
                    </a:lnTo>
                    <a:lnTo>
                      <a:pt x="259" y="164"/>
                    </a:lnTo>
                    <a:lnTo>
                      <a:pt x="268" y="156"/>
                    </a:lnTo>
                    <a:lnTo>
                      <a:pt x="274" y="147"/>
                    </a:lnTo>
                    <a:lnTo>
                      <a:pt x="276" y="135"/>
                    </a:lnTo>
                    <a:close/>
                  </a:path>
                </a:pathLst>
              </a:custGeom>
              <a:solidFill>
                <a:srgbClr val="008000"/>
              </a:solidFill>
              <a:ln w="0">
                <a:solidFill>
                  <a:schemeClr val="bg1"/>
                </a:solidFill>
                <a:prstDash val="solid"/>
                <a:round/>
                <a:headEnd/>
                <a:tailEnd/>
              </a:ln>
            </p:spPr>
            <p:txBody>
              <a:bodyPr/>
              <a:lstStyle/>
              <a:p>
                <a:endParaRPr lang="es-ES"/>
              </a:p>
            </p:txBody>
          </p:sp>
          <p:sp>
            <p:nvSpPr>
              <p:cNvPr id="17" name="Freeform 36"/>
              <p:cNvSpPr>
                <a:spLocks noEditPoints="1"/>
              </p:cNvSpPr>
              <p:nvPr/>
            </p:nvSpPr>
            <p:spPr bwMode="auto">
              <a:xfrm>
                <a:off x="1450976" y="464465"/>
                <a:ext cx="663575" cy="663575"/>
              </a:xfrm>
              <a:custGeom>
                <a:avLst/>
                <a:gdLst>
                  <a:gd name="T0" fmla="*/ 2147483646 w 418"/>
                  <a:gd name="T1" fmla="*/ 2147483646 h 418"/>
                  <a:gd name="T2" fmla="*/ 2147483646 w 418"/>
                  <a:gd name="T3" fmla="*/ 2147483646 h 418"/>
                  <a:gd name="T4" fmla="*/ 2147483646 w 418"/>
                  <a:gd name="T5" fmla="*/ 2147483646 h 418"/>
                  <a:gd name="T6" fmla="*/ 2147483646 w 418"/>
                  <a:gd name="T7" fmla="*/ 2147483646 h 418"/>
                  <a:gd name="T8" fmla="*/ 2147483646 w 418"/>
                  <a:gd name="T9" fmla="*/ 2147483646 h 418"/>
                  <a:gd name="T10" fmla="*/ 2147483646 w 418"/>
                  <a:gd name="T11" fmla="*/ 2147483646 h 418"/>
                  <a:gd name="T12" fmla="*/ 2147483646 w 418"/>
                  <a:gd name="T13" fmla="*/ 2147483646 h 418"/>
                  <a:gd name="T14" fmla="*/ 2147483646 w 418"/>
                  <a:gd name="T15" fmla="*/ 2147483646 h 418"/>
                  <a:gd name="T16" fmla="*/ 2147483646 w 418"/>
                  <a:gd name="T17" fmla="*/ 2147483646 h 418"/>
                  <a:gd name="T18" fmla="*/ 2147483646 w 418"/>
                  <a:gd name="T19" fmla="*/ 2147483646 h 418"/>
                  <a:gd name="T20" fmla="*/ 2147483646 w 418"/>
                  <a:gd name="T21" fmla="*/ 2147483646 h 418"/>
                  <a:gd name="T22" fmla="*/ 2147483646 w 418"/>
                  <a:gd name="T23" fmla="*/ 2147483646 h 418"/>
                  <a:gd name="T24" fmla="*/ 2147483646 w 418"/>
                  <a:gd name="T25" fmla="*/ 2147483646 h 418"/>
                  <a:gd name="T26" fmla="*/ 2147483646 w 418"/>
                  <a:gd name="T27" fmla="*/ 2147483646 h 418"/>
                  <a:gd name="T28" fmla="*/ 2147483646 w 418"/>
                  <a:gd name="T29" fmla="*/ 2147483646 h 418"/>
                  <a:gd name="T30" fmla="*/ 2147483646 w 418"/>
                  <a:gd name="T31" fmla="*/ 2147483646 h 418"/>
                  <a:gd name="T32" fmla="*/ 2147483646 w 418"/>
                  <a:gd name="T33" fmla="*/ 2147483646 h 418"/>
                  <a:gd name="T34" fmla="*/ 2147483646 w 418"/>
                  <a:gd name="T35" fmla="*/ 2147483646 h 418"/>
                  <a:gd name="T36" fmla="*/ 2147483646 w 418"/>
                  <a:gd name="T37" fmla="*/ 2147483646 h 418"/>
                  <a:gd name="T38" fmla="*/ 2147483646 w 418"/>
                  <a:gd name="T39" fmla="*/ 2147483646 h 418"/>
                  <a:gd name="T40" fmla="*/ 2147483646 w 418"/>
                  <a:gd name="T41" fmla="*/ 2147483646 h 418"/>
                  <a:gd name="T42" fmla="*/ 2147483646 w 418"/>
                  <a:gd name="T43" fmla="*/ 2147483646 h 418"/>
                  <a:gd name="T44" fmla="*/ 2147483646 w 418"/>
                  <a:gd name="T45" fmla="*/ 2147483646 h 418"/>
                  <a:gd name="T46" fmla="*/ 2147483646 w 418"/>
                  <a:gd name="T47" fmla="*/ 2147483646 h 418"/>
                  <a:gd name="T48" fmla="*/ 2147483646 w 418"/>
                  <a:gd name="T49" fmla="*/ 2147483646 h 418"/>
                  <a:gd name="T50" fmla="*/ 2147483646 w 418"/>
                  <a:gd name="T51" fmla="*/ 2147483646 h 418"/>
                  <a:gd name="T52" fmla="*/ 2147483646 w 418"/>
                  <a:gd name="T53" fmla="*/ 2147483646 h 418"/>
                  <a:gd name="T54" fmla="*/ 2147483646 w 418"/>
                  <a:gd name="T55" fmla="*/ 2147483646 h 418"/>
                  <a:gd name="T56" fmla="*/ 2147483646 w 418"/>
                  <a:gd name="T57" fmla="*/ 2147483646 h 418"/>
                  <a:gd name="T58" fmla="*/ 2147483646 w 418"/>
                  <a:gd name="T59" fmla="*/ 2147483646 h 418"/>
                  <a:gd name="T60" fmla="*/ 2147483646 w 418"/>
                  <a:gd name="T61" fmla="*/ 2147483646 h 418"/>
                  <a:gd name="T62" fmla="*/ 2147483646 w 418"/>
                  <a:gd name="T63" fmla="*/ 2147483646 h 418"/>
                  <a:gd name="T64" fmla="*/ 2147483646 w 418"/>
                  <a:gd name="T65" fmla="*/ 2147483646 h 418"/>
                  <a:gd name="T66" fmla="*/ 2147483646 w 418"/>
                  <a:gd name="T67" fmla="*/ 2147483646 h 418"/>
                  <a:gd name="T68" fmla="*/ 2147483646 w 418"/>
                  <a:gd name="T69" fmla="*/ 2147483646 h 418"/>
                  <a:gd name="T70" fmla="*/ 2147483646 w 418"/>
                  <a:gd name="T71" fmla="*/ 2147483646 h 418"/>
                  <a:gd name="T72" fmla="*/ 2147483646 w 418"/>
                  <a:gd name="T73" fmla="*/ 2147483646 h 418"/>
                  <a:gd name="T74" fmla="*/ 2147483646 w 418"/>
                  <a:gd name="T75" fmla="*/ 2147483646 h 4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8" h="418">
                    <a:moveTo>
                      <a:pt x="418" y="208"/>
                    </a:moveTo>
                    <a:lnTo>
                      <a:pt x="415" y="242"/>
                    </a:lnTo>
                    <a:lnTo>
                      <a:pt x="408" y="273"/>
                    </a:lnTo>
                    <a:lnTo>
                      <a:pt x="395" y="304"/>
                    </a:lnTo>
                    <a:lnTo>
                      <a:pt x="378" y="331"/>
                    </a:lnTo>
                    <a:lnTo>
                      <a:pt x="357" y="357"/>
                    </a:lnTo>
                    <a:lnTo>
                      <a:pt x="331" y="380"/>
                    </a:lnTo>
                    <a:lnTo>
                      <a:pt x="304" y="397"/>
                    </a:lnTo>
                    <a:lnTo>
                      <a:pt x="275" y="408"/>
                    </a:lnTo>
                    <a:lnTo>
                      <a:pt x="242" y="416"/>
                    </a:lnTo>
                    <a:lnTo>
                      <a:pt x="208" y="418"/>
                    </a:lnTo>
                    <a:lnTo>
                      <a:pt x="174" y="416"/>
                    </a:lnTo>
                    <a:lnTo>
                      <a:pt x="143" y="408"/>
                    </a:lnTo>
                    <a:lnTo>
                      <a:pt x="113" y="397"/>
                    </a:lnTo>
                    <a:lnTo>
                      <a:pt x="85" y="380"/>
                    </a:lnTo>
                    <a:lnTo>
                      <a:pt x="60" y="357"/>
                    </a:lnTo>
                    <a:lnTo>
                      <a:pt x="38" y="331"/>
                    </a:lnTo>
                    <a:lnTo>
                      <a:pt x="21" y="304"/>
                    </a:lnTo>
                    <a:lnTo>
                      <a:pt x="9" y="273"/>
                    </a:lnTo>
                    <a:lnTo>
                      <a:pt x="1" y="242"/>
                    </a:lnTo>
                    <a:lnTo>
                      <a:pt x="0" y="208"/>
                    </a:lnTo>
                    <a:lnTo>
                      <a:pt x="1" y="174"/>
                    </a:lnTo>
                    <a:lnTo>
                      <a:pt x="9" y="142"/>
                    </a:lnTo>
                    <a:lnTo>
                      <a:pt x="21" y="114"/>
                    </a:lnTo>
                    <a:lnTo>
                      <a:pt x="38" y="86"/>
                    </a:lnTo>
                    <a:lnTo>
                      <a:pt x="60" y="60"/>
                    </a:lnTo>
                    <a:lnTo>
                      <a:pt x="85" y="39"/>
                    </a:lnTo>
                    <a:lnTo>
                      <a:pt x="113" y="22"/>
                    </a:lnTo>
                    <a:lnTo>
                      <a:pt x="143" y="9"/>
                    </a:lnTo>
                    <a:lnTo>
                      <a:pt x="174" y="2"/>
                    </a:lnTo>
                    <a:lnTo>
                      <a:pt x="208" y="0"/>
                    </a:lnTo>
                    <a:lnTo>
                      <a:pt x="242" y="2"/>
                    </a:lnTo>
                    <a:lnTo>
                      <a:pt x="275" y="9"/>
                    </a:lnTo>
                    <a:lnTo>
                      <a:pt x="304" y="22"/>
                    </a:lnTo>
                    <a:lnTo>
                      <a:pt x="331" y="39"/>
                    </a:lnTo>
                    <a:lnTo>
                      <a:pt x="357" y="60"/>
                    </a:lnTo>
                    <a:lnTo>
                      <a:pt x="378" y="86"/>
                    </a:lnTo>
                    <a:lnTo>
                      <a:pt x="395" y="114"/>
                    </a:lnTo>
                    <a:lnTo>
                      <a:pt x="408" y="142"/>
                    </a:lnTo>
                    <a:lnTo>
                      <a:pt x="415" y="174"/>
                    </a:lnTo>
                    <a:lnTo>
                      <a:pt x="418" y="208"/>
                    </a:lnTo>
                    <a:close/>
                    <a:moveTo>
                      <a:pt x="185" y="26"/>
                    </a:moveTo>
                    <a:lnTo>
                      <a:pt x="160" y="32"/>
                    </a:lnTo>
                    <a:lnTo>
                      <a:pt x="138" y="43"/>
                    </a:lnTo>
                    <a:lnTo>
                      <a:pt x="118" y="60"/>
                    </a:lnTo>
                    <a:lnTo>
                      <a:pt x="100" y="82"/>
                    </a:lnTo>
                    <a:lnTo>
                      <a:pt x="85" y="107"/>
                    </a:lnTo>
                    <a:lnTo>
                      <a:pt x="75" y="133"/>
                    </a:lnTo>
                    <a:lnTo>
                      <a:pt x="68" y="163"/>
                    </a:lnTo>
                    <a:lnTo>
                      <a:pt x="67" y="196"/>
                    </a:lnTo>
                    <a:lnTo>
                      <a:pt x="69" y="233"/>
                    </a:lnTo>
                    <a:lnTo>
                      <a:pt x="77" y="268"/>
                    </a:lnTo>
                    <a:lnTo>
                      <a:pt x="90" y="301"/>
                    </a:lnTo>
                    <a:lnTo>
                      <a:pt x="110" y="332"/>
                    </a:lnTo>
                    <a:lnTo>
                      <a:pt x="131" y="356"/>
                    </a:lnTo>
                    <a:lnTo>
                      <a:pt x="153" y="374"/>
                    </a:lnTo>
                    <a:lnTo>
                      <a:pt x="178" y="386"/>
                    </a:lnTo>
                    <a:lnTo>
                      <a:pt x="204" y="391"/>
                    </a:lnTo>
                    <a:lnTo>
                      <a:pt x="233" y="391"/>
                    </a:lnTo>
                    <a:lnTo>
                      <a:pt x="258" y="385"/>
                    </a:lnTo>
                    <a:lnTo>
                      <a:pt x="280" y="373"/>
                    </a:lnTo>
                    <a:lnTo>
                      <a:pt x="300" y="357"/>
                    </a:lnTo>
                    <a:lnTo>
                      <a:pt x="318" y="336"/>
                    </a:lnTo>
                    <a:lnTo>
                      <a:pt x="333" y="310"/>
                    </a:lnTo>
                    <a:lnTo>
                      <a:pt x="343" y="283"/>
                    </a:lnTo>
                    <a:lnTo>
                      <a:pt x="348" y="253"/>
                    </a:lnTo>
                    <a:lnTo>
                      <a:pt x="351" y="221"/>
                    </a:lnTo>
                    <a:lnTo>
                      <a:pt x="348" y="183"/>
                    </a:lnTo>
                    <a:lnTo>
                      <a:pt x="340" y="149"/>
                    </a:lnTo>
                    <a:lnTo>
                      <a:pt x="326" y="116"/>
                    </a:lnTo>
                    <a:lnTo>
                      <a:pt x="308" y="85"/>
                    </a:lnTo>
                    <a:lnTo>
                      <a:pt x="287" y="61"/>
                    </a:lnTo>
                    <a:lnTo>
                      <a:pt x="264" y="43"/>
                    </a:lnTo>
                    <a:lnTo>
                      <a:pt x="240" y="31"/>
                    </a:lnTo>
                    <a:lnTo>
                      <a:pt x="212" y="26"/>
                    </a:lnTo>
                    <a:lnTo>
                      <a:pt x="185" y="26"/>
                    </a:lnTo>
                    <a:close/>
                  </a:path>
                </a:pathLst>
              </a:custGeom>
              <a:solidFill>
                <a:srgbClr val="008000"/>
              </a:solidFill>
              <a:ln w="0">
                <a:solidFill>
                  <a:schemeClr val="bg1"/>
                </a:solidFill>
                <a:prstDash val="solid"/>
                <a:round/>
                <a:headEnd/>
                <a:tailEnd/>
              </a:ln>
            </p:spPr>
            <p:txBody>
              <a:bodyPr/>
              <a:lstStyle/>
              <a:p>
                <a:endParaRPr lang="es-ES"/>
              </a:p>
            </p:txBody>
          </p:sp>
          <p:sp>
            <p:nvSpPr>
              <p:cNvPr id="18" name="Freeform 37"/>
              <p:cNvSpPr>
                <a:spLocks/>
              </p:cNvSpPr>
              <p:nvPr/>
            </p:nvSpPr>
            <p:spPr bwMode="auto">
              <a:xfrm>
                <a:off x="2243138" y="267615"/>
                <a:ext cx="473075" cy="844550"/>
              </a:xfrm>
              <a:custGeom>
                <a:avLst/>
                <a:gdLst>
                  <a:gd name="T0" fmla="*/ 2147483646 w 298"/>
                  <a:gd name="T1" fmla="*/ 2147483646 h 532"/>
                  <a:gd name="T2" fmla="*/ 2147483646 w 298"/>
                  <a:gd name="T3" fmla="*/ 2147483646 h 532"/>
                  <a:gd name="T4" fmla="*/ 0 w 298"/>
                  <a:gd name="T5" fmla="*/ 2147483646 h 532"/>
                  <a:gd name="T6" fmla="*/ 0 w 298"/>
                  <a:gd name="T7" fmla="*/ 2147483646 h 532"/>
                  <a:gd name="T8" fmla="*/ 2147483646 w 298"/>
                  <a:gd name="T9" fmla="*/ 2147483646 h 532"/>
                  <a:gd name="T10" fmla="*/ 2147483646 w 298"/>
                  <a:gd name="T11" fmla="*/ 2147483646 h 532"/>
                  <a:gd name="T12" fmla="*/ 2147483646 w 298"/>
                  <a:gd name="T13" fmla="*/ 2147483646 h 532"/>
                  <a:gd name="T14" fmla="*/ 2147483646 w 298"/>
                  <a:gd name="T15" fmla="*/ 2147483646 h 532"/>
                  <a:gd name="T16" fmla="*/ 2147483646 w 298"/>
                  <a:gd name="T17" fmla="*/ 2147483646 h 532"/>
                  <a:gd name="T18" fmla="*/ 2147483646 w 298"/>
                  <a:gd name="T19" fmla="*/ 2147483646 h 532"/>
                  <a:gd name="T20" fmla="*/ 2147483646 w 298"/>
                  <a:gd name="T21" fmla="*/ 2147483646 h 532"/>
                  <a:gd name="T22" fmla="*/ 2147483646 w 298"/>
                  <a:gd name="T23" fmla="*/ 2147483646 h 532"/>
                  <a:gd name="T24" fmla="*/ 2147483646 w 298"/>
                  <a:gd name="T25" fmla="*/ 2147483646 h 532"/>
                  <a:gd name="T26" fmla="*/ 2147483646 w 298"/>
                  <a:gd name="T27" fmla="*/ 2147483646 h 532"/>
                  <a:gd name="T28" fmla="*/ 2147483646 w 298"/>
                  <a:gd name="T29" fmla="*/ 2147483646 h 532"/>
                  <a:gd name="T30" fmla="*/ 2147483646 w 298"/>
                  <a:gd name="T31" fmla="*/ 2147483646 h 532"/>
                  <a:gd name="T32" fmla="*/ 2147483646 w 298"/>
                  <a:gd name="T33" fmla="*/ 2147483646 h 532"/>
                  <a:gd name="T34" fmla="*/ 2147483646 w 298"/>
                  <a:gd name="T35" fmla="*/ 0 h 532"/>
                  <a:gd name="T36" fmla="*/ 2147483646 w 298"/>
                  <a:gd name="T37" fmla="*/ 0 h 532"/>
                  <a:gd name="T38" fmla="*/ 2147483646 w 298"/>
                  <a:gd name="T39" fmla="*/ 2147483646 h 532"/>
                  <a:gd name="T40" fmla="*/ 2147483646 w 298"/>
                  <a:gd name="T41" fmla="*/ 2147483646 h 532"/>
                  <a:gd name="T42" fmla="*/ 2147483646 w 298"/>
                  <a:gd name="T43" fmla="*/ 2147483646 h 532"/>
                  <a:gd name="T44" fmla="*/ 2147483646 w 298"/>
                  <a:gd name="T45" fmla="*/ 2147483646 h 532"/>
                  <a:gd name="T46" fmla="*/ 2147483646 w 298"/>
                  <a:gd name="T47" fmla="*/ 2147483646 h 532"/>
                  <a:gd name="T48" fmla="*/ 2147483646 w 298"/>
                  <a:gd name="T49" fmla="*/ 2147483646 h 532"/>
                  <a:gd name="T50" fmla="*/ 2147483646 w 298"/>
                  <a:gd name="T51" fmla="*/ 2147483646 h 532"/>
                  <a:gd name="T52" fmla="*/ 2147483646 w 298"/>
                  <a:gd name="T53" fmla="*/ 2147483646 h 532"/>
                  <a:gd name="T54" fmla="*/ 2147483646 w 298"/>
                  <a:gd name="T55" fmla="*/ 2147483646 h 532"/>
                  <a:gd name="T56" fmla="*/ 2147483646 w 298"/>
                  <a:gd name="T57" fmla="*/ 2147483646 h 532"/>
                  <a:gd name="T58" fmla="*/ 2147483646 w 298"/>
                  <a:gd name="T59" fmla="*/ 2147483646 h 532"/>
                  <a:gd name="T60" fmla="*/ 2147483646 w 298"/>
                  <a:gd name="T61" fmla="*/ 2147483646 h 532"/>
                  <a:gd name="T62" fmla="*/ 2147483646 w 298"/>
                  <a:gd name="T63" fmla="*/ 2147483646 h 532"/>
                  <a:gd name="T64" fmla="*/ 2147483646 w 298"/>
                  <a:gd name="T65" fmla="*/ 2147483646 h 532"/>
                  <a:gd name="T66" fmla="*/ 2147483646 w 298"/>
                  <a:gd name="T67" fmla="*/ 2147483646 h 532"/>
                  <a:gd name="T68" fmla="*/ 2147483646 w 298"/>
                  <a:gd name="T69" fmla="*/ 2147483646 h 532"/>
                  <a:gd name="T70" fmla="*/ 2147483646 w 298"/>
                  <a:gd name="T71" fmla="*/ 2147483646 h 532"/>
                  <a:gd name="T72" fmla="*/ 2147483646 w 298"/>
                  <a:gd name="T73" fmla="*/ 2147483646 h 532"/>
                  <a:gd name="T74" fmla="*/ 2147483646 w 298"/>
                  <a:gd name="T75" fmla="*/ 2147483646 h 532"/>
                  <a:gd name="T76" fmla="*/ 2147483646 w 298"/>
                  <a:gd name="T77" fmla="*/ 2147483646 h 532"/>
                  <a:gd name="T78" fmla="*/ 2147483646 w 298"/>
                  <a:gd name="T79" fmla="*/ 2147483646 h 532"/>
                  <a:gd name="T80" fmla="*/ 2147483646 w 298"/>
                  <a:gd name="T81" fmla="*/ 2147483646 h 5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8" h="532">
                    <a:moveTo>
                      <a:pt x="298" y="446"/>
                    </a:moveTo>
                    <a:lnTo>
                      <a:pt x="277" y="532"/>
                    </a:lnTo>
                    <a:lnTo>
                      <a:pt x="0" y="532"/>
                    </a:lnTo>
                    <a:lnTo>
                      <a:pt x="0" y="514"/>
                    </a:lnTo>
                    <a:lnTo>
                      <a:pt x="19" y="513"/>
                    </a:lnTo>
                    <a:lnTo>
                      <a:pt x="34" y="510"/>
                    </a:lnTo>
                    <a:lnTo>
                      <a:pt x="44" y="504"/>
                    </a:lnTo>
                    <a:lnTo>
                      <a:pt x="48" y="496"/>
                    </a:lnTo>
                    <a:lnTo>
                      <a:pt x="51" y="483"/>
                    </a:lnTo>
                    <a:lnTo>
                      <a:pt x="51" y="466"/>
                    </a:lnTo>
                    <a:lnTo>
                      <a:pt x="51" y="78"/>
                    </a:lnTo>
                    <a:lnTo>
                      <a:pt x="51" y="57"/>
                    </a:lnTo>
                    <a:lnTo>
                      <a:pt x="48" y="41"/>
                    </a:lnTo>
                    <a:lnTo>
                      <a:pt x="44" y="30"/>
                    </a:lnTo>
                    <a:lnTo>
                      <a:pt x="36" y="24"/>
                    </a:lnTo>
                    <a:lnTo>
                      <a:pt x="25" y="20"/>
                    </a:lnTo>
                    <a:lnTo>
                      <a:pt x="8" y="19"/>
                    </a:lnTo>
                    <a:lnTo>
                      <a:pt x="8" y="0"/>
                    </a:lnTo>
                    <a:lnTo>
                      <a:pt x="163" y="0"/>
                    </a:lnTo>
                    <a:lnTo>
                      <a:pt x="163" y="19"/>
                    </a:lnTo>
                    <a:lnTo>
                      <a:pt x="145" y="20"/>
                    </a:lnTo>
                    <a:lnTo>
                      <a:pt x="132" y="23"/>
                    </a:lnTo>
                    <a:lnTo>
                      <a:pt x="123" y="29"/>
                    </a:lnTo>
                    <a:lnTo>
                      <a:pt x="118" y="38"/>
                    </a:lnTo>
                    <a:lnTo>
                      <a:pt x="115" y="53"/>
                    </a:lnTo>
                    <a:lnTo>
                      <a:pt x="114" y="72"/>
                    </a:lnTo>
                    <a:lnTo>
                      <a:pt x="114" y="453"/>
                    </a:lnTo>
                    <a:lnTo>
                      <a:pt x="115" y="474"/>
                    </a:lnTo>
                    <a:lnTo>
                      <a:pt x="120" y="489"/>
                    </a:lnTo>
                    <a:lnTo>
                      <a:pt x="128" y="500"/>
                    </a:lnTo>
                    <a:lnTo>
                      <a:pt x="140" y="505"/>
                    </a:lnTo>
                    <a:lnTo>
                      <a:pt x="158" y="509"/>
                    </a:lnTo>
                    <a:lnTo>
                      <a:pt x="182" y="510"/>
                    </a:lnTo>
                    <a:lnTo>
                      <a:pt x="209" y="509"/>
                    </a:lnTo>
                    <a:lnTo>
                      <a:pt x="230" y="505"/>
                    </a:lnTo>
                    <a:lnTo>
                      <a:pt x="247" y="498"/>
                    </a:lnTo>
                    <a:lnTo>
                      <a:pt x="259" y="491"/>
                    </a:lnTo>
                    <a:lnTo>
                      <a:pt x="268" y="477"/>
                    </a:lnTo>
                    <a:lnTo>
                      <a:pt x="276" y="462"/>
                    </a:lnTo>
                    <a:lnTo>
                      <a:pt x="283" y="442"/>
                    </a:lnTo>
                    <a:lnTo>
                      <a:pt x="298" y="446"/>
                    </a:lnTo>
                    <a:close/>
                  </a:path>
                </a:pathLst>
              </a:custGeom>
              <a:solidFill>
                <a:srgbClr val="008000"/>
              </a:solidFill>
              <a:ln w="0">
                <a:solidFill>
                  <a:schemeClr val="bg1"/>
                </a:solidFill>
                <a:prstDash val="solid"/>
                <a:round/>
                <a:headEnd/>
                <a:tailEnd/>
              </a:ln>
            </p:spPr>
            <p:txBody>
              <a:bodyPr/>
              <a:lstStyle/>
              <a:p>
                <a:endParaRPr lang="es-ES"/>
              </a:p>
            </p:txBody>
          </p:sp>
          <p:sp>
            <p:nvSpPr>
              <p:cNvPr id="19" name="Freeform 38"/>
              <p:cNvSpPr>
                <a:spLocks noEditPoints="1"/>
              </p:cNvSpPr>
              <p:nvPr/>
            </p:nvSpPr>
            <p:spPr bwMode="auto">
              <a:xfrm>
                <a:off x="2795588" y="464465"/>
                <a:ext cx="665163" cy="663575"/>
              </a:xfrm>
              <a:custGeom>
                <a:avLst/>
                <a:gdLst>
                  <a:gd name="T0" fmla="*/ 2147483646 w 419"/>
                  <a:gd name="T1" fmla="*/ 2147483646 h 418"/>
                  <a:gd name="T2" fmla="*/ 2147483646 w 419"/>
                  <a:gd name="T3" fmla="*/ 2147483646 h 418"/>
                  <a:gd name="T4" fmla="*/ 2147483646 w 419"/>
                  <a:gd name="T5" fmla="*/ 2147483646 h 418"/>
                  <a:gd name="T6" fmla="*/ 2147483646 w 419"/>
                  <a:gd name="T7" fmla="*/ 2147483646 h 418"/>
                  <a:gd name="T8" fmla="*/ 2147483646 w 419"/>
                  <a:gd name="T9" fmla="*/ 2147483646 h 418"/>
                  <a:gd name="T10" fmla="*/ 2147483646 w 419"/>
                  <a:gd name="T11" fmla="*/ 2147483646 h 418"/>
                  <a:gd name="T12" fmla="*/ 2147483646 w 419"/>
                  <a:gd name="T13" fmla="*/ 2147483646 h 418"/>
                  <a:gd name="T14" fmla="*/ 2147483646 w 419"/>
                  <a:gd name="T15" fmla="*/ 2147483646 h 418"/>
                  <a:gd name="T16" fmla="*/ 2147483646 w 419"/>
                  <a:gd name="T17" fmla="*/ 2147483646 h 418"/>
                  <a:gd name="T18" fmla="*/ 2147483646 w 419"/>
                  <a:gd name="T19" fmla="*/ 2147483646 h 418"/>
                  <a:gd name="T20" fmla="*/ 2147483646 w 419"/>
                  <a:gd name="T21" fmla="*/ 2147483646 h 418"/>
                  <a:gd name="T22" fmla="*/ 2147483646 w 419"/>
                  <a:gd name="T23" fmla="*/ 2147483646 h 418"/>
                  <a:gd name="T24" fmla="*/ 2147483646 w 419"/>
                  <a:gd name="T25" fmla="*/ 2147483646 h 418"/>
                  <a:gd name="T26" fmla="*/ 2147483646 w 419"/>
                  <a:gd name="T27" fmla="*/ 2147483646 h 418"/>
                  <a:gd name="T28" fmla="*/ 2147483646 w 419"/>
                  <a:gd name="T29" fmla="*/ 2147483646 h 418"/>
                  <a:gd name="T30" fmla="*/ 2147483646 w 419"/>
                  <a:gd name="T31" fmla="*/ 2147483646 h 418"/>
                  <a:gd name="T32" fmla="*/ 2147483646 w 419"/>
                  <a:gd name="T33" fmla="*/ 2147483646 h 418"/>
                  <a:gd name="T34" fmla="*/ 2147483646 w 419"/>
                  <a:gd name="T35" fmla="*/ 2147483646 h 418"/>
                  <a:gd name="T36" fmla="*/ 2147483646 w 419"/>
                  <a:gd name="T37" fmla="*/ 2147483646 h 418"/>
                  <a:gd name="T38" fmla="*/ 2147483646 w 419"/>
                  <a:gd name="T39" fmla="*/ 2147483646 h 418"/>
                  <a:gd name="T40" fmla="*/ 2147483646 w 419"/>
                  <a:gd name="T41" fmla="*/ 2147483646 h 418"/>
                  <a:gd name="T42" fmla="*/ 2147483646 w 419"/>
                  <a:gd name="T43" fmla="*/ 2147483646 h 418"/>
                  <a:gd name="T44" fmla="*/ 2147483646 w 419"/>
                  <a:gd name="T45" fmla="*/ 2147483646 h 418"/>
                  <a:gd name="T46" fmla="*/ 2147483646 w 419"/>
                  <a:gd name="T47" fmla="*/ 2147483646 h 418"/>
                  <a:gd name="T48" fmla="*/ 2147483646 w 419"/>
                  <a:gd name="T49" fmla="*/ 2147483646 h 418"/>
                  <a:gd name="T50" fmla="*/ 2147483646 w 419"/>
                  <a:gd name="T51" fmla="*/ 2147483646 h 418"/>
                  <a:gd name="T52" fmla="*/ 2147483646 w 419"/>
                  <a:gd name="T53" fmla="*/ 2147483646 h 418"/>
                  <a:gd name="T54" fmla="*/ 2147483646 w 419"/>
                  <a:gd name="T55" fmla="*/ 2147483646 h 418"/>
                  <a:gd name="T56" fmla="*/ 2147483646 w 419"/>
                  <a:gd name="T57" fmla="*/ 2147483646 h 418"/>
                  <a:gd name="T58" fmla="*/ 2147483646 w 419"/>
                  <a:gd name="T59" fmla="*/ 2147483646 h 418"/>
                  <a:gd name="T60" fmla="*/ 2147483646 w 419"/>
                  <a:gd name="T61" fmla="*/ 2147483646 h 418"/>
                  <a:gd name="T62" fmla="*/ 2147483646 w 419"/>
                  <a:gd name="T63" fmla="*/ 2147483646 h 418"/>
                  <a:gd name="T64" fmla="*/ 2147483646 w 419"/>
                  <a:gd name="T65" fmla="*/ 2147483646 h 418"/>
                  <a:gd name="T66" fmla="*/ 2147483646 w 419"/>
                  <a:gd name="T67" fmla="*/ 2147483646 h 418"/>
                  <a:gd name="T68" fmla="*/ 2147483646 w 419"/>
                  <a:gd name="T69" fmla="*/ 2147483646 h 418"/>
                  <a:gd name="T70" fmla="*/ 2147483646 w 419"/>
                  <a:gd name="T71" fmla="*/ 2147483646 h 418"/>
                  <a:gd name="T72" fmla="*/ 2147483646 w 419"/>
                  <a:gd name="T73" fmla="*/ 2147483646 h 418"/>
                  <a:gd name="T74" fmla="*/ 2147483646 w 419"/>
                  <a:gd name="T75" fmla="*/ 2147483646 h 4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9" h="418">
                    <a:moveTo>
                      <a:pt x="419" y="208"/>
                    </a:moveTo>
                    <a:lnTo>
                      <a:pt x="416" y="242"/>
                    </a:lnTo>
                    <a:lnTo>
                      <a:pt x="408" y="273"/>
                    </a:lnTo>
                    <a:lnTo>
                      <a:pt x="397" y="304"/>
                    </a:lnTo>
                    <a:lnTo>
                      <a:pt x="380" y="331"/>
                    </a:lnTo>
                    <a:lnTo>
                      <a:pt x="357" y="357"/>
                    </a:lnTo>
                    <a:lnTo>
                      <a:pt x="333" y="380"/>
                    </a:lnTo>
                    <a:lnTo>
                      <a:pt x="305" y="397"/>
                    </a:lnTo>
                    <a:lnTo>
                      <a:pt x="275" y="408"/>
                    </a:lnTo>
                    <a:lnTo>
                      <a:pt x="244" y="416"/>
                    </a:lnTo>
                    <a:lnTo>
                      <a:pt x="209" y="418"/>
                    </a:lnTo>
                    <a:lnTo>
                      <a:pt x="175" y="416"/>
                    </a:lnTo>
                    <a:lnTo>
                      <a:pt x="144" y="408"/>
                    </a:lnTo>
                    <a:lnTo>
                      <a:pt x="114" y="397"/>
                    </a:lnTo>
                    <a:lnTo>
                      <a:pt x="86" y="380"/>
                    </a:lnTo>
                    <a:lnTo>
                      <a:pt x="62" y="357"/>
                    </a:lnTo>
                    <a:lnTo>
                      <a:pt x="39" y="331"/>
                    </a:lnTo>
                    <a:lnTo>
                      <a:pt x="22" y="304"/>
                    </a:lnTo>
                    <a:lnTo>
                      <a:pt x="11" y="273"/>
                    </a:lnTo>
                    <a:lnTo>
                      <a:pt x="3" y="242"/>
                    </a:lnTo>
                    <a:lnTo>
                      <a:pt x="0" y="208"/>
                    </a:lnTo>
                    <a:lnTo>
                      <a:pt x="3" y="174"/>
                    </a:lnTo>
                    <a:lnTo>
                      <a:pt x="11" y="142"/>
                    </a:lnTo>
                    <a:lnTo>
                      <a:pt x="22" y="114"/>
                    </a:lnTo>
                    <a:lnTo>
                      <a:pt x="39" y="86"/>
                    </a:lnTo>
                    <a:lnTo>
                      <a:pt x="62" y="60"/>
                    </a:lnTo>
                    <a:lnTo>
                      <a:pt x="86" y="39"/>
                    </a:lnTo>
                    <a:lnTo>
                      <a:pt x="114" y="22"/>
                    </a:lnTo>
                    <a:lnTo>
                      <a:pt x="144" y="9"/>
                    </a:lnTo>
                    <a:lnTo>
                      <a:pt x="175" y="2"/>
                    </a:lnTo>
                    <a:lnTo>
                      <a:pt x="209" y="0"/>
                    </a:lnTo>
                    <a:lnTo>
                      <a:pt x="244" y="2"/>
                    </a:lnTo>
                    <a:lnTo>
                      <a:pt x="275" y="9"/>
                    </a:lnTo>
                    <a:lnTo>
                      <a:pt x="305" y="22"/>
                    </a:lnTo>
                    <a:lnTo>
                      <a:pt x="333" y="39"/>
                    </a:lnTo>
                    <a:lnTo>
                      <a:pt x="357" y="60"/>
                    </a:lnTo>
                    <a:lnTo>
                      <a:pt x="380" y="86"/>
                    </a:lnTo>
                    <a:lnTo>
                      <a:pt x="397" y="114"/>
                    </a:lnTo>
                    <a:lnTo>
                      <a:pt x="408" y="142"/>
                    </a:lnTo>
                    <a:lnTo>
                      <a:pt x="416" y="174"/>
                    </a:lnTo>
                    <a:lnTo>
                      <a:pt x="419" y="208"/>
                    </a:lnTo>
                    <a:close/>
                    <a:moveTo>
                      <a:pt x="185" y="26"/>
                    </a:moveTo>
                    <a:lnTo>
                      <a:pt x="161" y="32"/>
                    </a:lnTo>
                    <a:lnTo>
                      <a:pt x="137" y="43"/>
                    </a:lnTo>
                    <a:lnTo>
                      <a:pt x="118" y="60"/>
                    </a:lnTo>
                    <a:lnTo>
                      <a:pt x="101" y="82"/>
                    </a:lnTo>
                    <a:lnTo>
                      <a:pt x="86" y="107"/>
                    </a:lnTo>
                    <a:lnTo>
                      <a:pt x="76" y="133"/>
                    </a:lnTo>
                    <a:lnTo>
                      <a:pt x="69" y="163"/>
                    </a:lnTo>
                    <a:lnTo>
                      <a:pt x="67" y="196"/>
                    </a:lnTo>
                    <a:lnTo>
                      <a:pt x="69" y="233"/>
                    </a:lnTo>
                    <a:lnTo>
                      <a:pt x="79" y="268"/>
                    </a:lnTo>
                    <a:lnTo>
                      <a:pt x="92" y="301"/>
                    </a:lnTo>
                    <a:lnTo>
                      <a:pt x="111" y="332"/>
                    </a:lnTo>
                    <a:lnTo>
                      <a:pt x="131" y="356"/>
                    </a:lnTo>
                    <a:lnTo>
                      <a:pt x="155" y="374"/>
                    </a:lnTo>
                    <a:lnTo>
                      <a:pt x="179" y="386"/>
                    </a:lnTo>
                    <a:lnTo>
                      <a:pt x="206" y="391"/>
                    </a:lnTo>
                    <a:lnTo>
                      <a:pt x="234" y="391"/>
                    </a:lnTo>
                    <a:lnTo>
                      <a:pt x="258" y="385"/>
                    </a:lnTo>
                    <a:lnTo>
                      <a:pt x="280" y="373"/>
                    </a:lnTo>
                    <a:lnTo>
                      <a:pt x="301" y="357"/>
                    </a:lnTo>
                    <a:lnTo>
                      <a:pt x="318" y="336"/>
                    </a:lnTo>
                    <a:lnTo>
                      <a:pt x="333" y="310"/>
                    </a:lnTo>
                    <a:lnTo>
                      <a:pt x="343" y="283"/>
                    </a:lnTo>
                    <a:lnTo>
                      <a:pt x="350" y="253"/>
                    </a:lnTo>
                    <a:lnTo>
                      <a:pt x="352" y="221"/>
                    </a:lnTo>
                    <a:lnTo>
                      <a:pt x="350" y="183"/>
                    </a:lnTo>
                    <a:lnTo>
                      <a:pt x="340" y="149"/>
                    </a:lnTo>
                    <a:lnTo>
                      <a:pt x="327" y="116"/>
                    </a:lnTo>
                    <a:lnTo>
                      <a:pt x="308" y="85"/>
                    </a:lnTo>
                    <a:lnTo>
                      <a:pt x="287" y="61"/>
                    </a:lnTo>
                    <a:lnTo>
                      <a:pt x="264" y="43"/>
                    </a:lnTo>
                    <a:lnTo>
                      <a:pt x="240" y="31"/>
                    </a:lnTo>
                    <a:lnTo>
                      <a:pt x="213" y="26"/>
                    </a:lnTo>
                    <a:lnTo>
                      <a:pt x="185" y="26"/>
                    </a:lnTo>
                    <a:close/>
                  </a:path>
                </a:pathLst>
              </a:custGeom>
              <a:solidFill>
                <a:srgbClr val="008000"/>
              </a:solidFill>
              <a:ln w="0">
                <a:solidFill>
                  <a:schemeClr val="bg1"/>
                </a:solidFill>
                <a:prstDash val="solid"/>
                <a:round/>
                <a:headEnd/>
                <a:tailEnd/>
              </a:ln>
            </p:spPr>
            <p:txBody>
              <a:bodyPr/>
              <a:lstStyle/>
              <a:p>
                <a:endParaRPr lang="es-ES"/>
              </a:p>
            </p:txBody>
          </p:sp>
          <p:sp>
            <p:nvSpPr>
              <p:cNvPr id="20" name="Freeform 39"/>
              <p:cNvSpPr>
                <a:spLocks noEditPoints="1"/>
              </p:cNvSpPr>
              <p:nvPr/>
            </p:nvSpPr>
            <p:spPr bwMode="auto">
              <a:xfrm>
                <a:off x="4346576" y="146965"/>
                <a:ext cx="279400" cy="965200"/>
              </a:xfrm>
              <a:custGeom>
                <a:avLst/>
                <a:gdLst>
                  <a:gd name="T0" fmla="*/ 2147483646 w 176"/>
                  <a:gd name="T1" fmla="*/ 0 h 608"/>
                  <a:gd name="T2" fmla="*/ 2147483646 w 176"/>
                  <a:gd name="T3" fmla="*/ 2147483646 h 608"/>
                  <a:gd name="T4" fmla="*/ 2147483646 w 176"/>
                  <a:gd name="T5" fmla="*/ 2147483646 h 608"/>
                  <a:gd name="T6" fmla="*/ 2147483646 w 176"/>
                  <a:gd name="T7" fmla="*/ 0 h 608"/>
                  <a:gd name="T8" fmla="*/ 2147483646 w 176"/>
                  <a:gd name="T9" fmla="*/ 0 h 608"/>
                  <a:gd name="T10" fmla="*/ 2147483646 w 176"/>
                  <a:gd name="T11" fmla="*/ 2147483646 h 608"/>
                  <a:gd name="T12" fmla="*/ 2147483646 w 176"/>
                  <a:gd name="T13" fmla="*/ 2147483646 h 608"/>
                  <a:gd name="T14" fmla="*/ 2147483646 w 176"/>
                  <a:gd name="T15" fmla="*/ 2147483646 h 608"/>
                  <a:gd name="T16" fmla="*/ 2147483646 w 176"/>
                  <a:gd name="T17" fmla="*/ 2147483646 h 608"/>
                  <a:gd name="T18" fmla="*/ 2147483646 w 176"/>
                  <a:gd name="T19" fmla="*/ 2147483646 h 608"/>
                  <a:gd name="T20" fmla="*/ 2147483646 w 176"/>
                  <a:gd name="T21" fmla="*/ 2147483646 h 608"/>
                  <a:gd name="T22" fmla="*/ 2147483646 w 176"/>
                  <a:gd name="T23" fmla="*/ 2147483646 h 608"/>
                  <a:gd name="T24" fmla="*/ 2147483646 w 176"/>
                  <a:gd name="T25" fmla="*/ 2147483646 h 608"/>
                  <a:gd name="T26" fmla="*/ 2147483646 w 176"/>
                  <a:gd name="T27" fmla="*/ 2147483646 h 608"/>
                  <a:gd name="T28" fmla="*/ 2147483646 w 176"/>
                  <a:gd name="T29" fmla="*/ 2147483646 h 608"/>
                  <a:gd name="T30" fmla="*/ 2147483646 w 176"/>
                  <a:gd name="T31" fmla="*/ 2147483646 h 608"/>
                  <a:gd name="T32" fmla="*/ 2147483646 w 176"/>
                  <a:gd name="T33" fmla="*/ 2147483646 h 608"/>
                  <a:gd name="T34" fmla="*/ 2147483646 w 176"/>
                  <a:gd name="T35" fmla="*/ 2147483646 h 608"/>
                  <a:gd name="T36" fmla="*/ 2147483646 w 176"/>
                  <a:gd name="T37" fmla="*/ 2147483646 h 608"/>
                  <a:gd name="T38" fmla="*/ 2147483646 w 176"/>
                  <a:gd name="T39" fmla="*/ 2147483646 h 608"/>
                  <a:gd name="T40" fmla="*/ 0 w 176"/>
                  <a:gd name="T41" fmla="*/ 2147483646 h 608"/>
                  <a:gd name="T42" fmla="*/ 0 w 176"/>
                  <a:gd name="T43" fmla="*/ 2147483646 h 608"/>
                  <a:gd name="T44" fmla="*/ 2147483646 w 176"/>
                  <a:gd name="T45" fmla="*/ 2147483646 h 608"/>
                  <a:gd name="T46" fmla="*/ 2147483646 w 176"/>
                  <a:gd name="T47" fmla="*/ 2147483646 h 608"/>
                  <a:gd name="T48" fmla="*/ 2147483646 w 176"/>
                  <a:gd name="T49" fmla="*/ 2147483646 h 608"/>
                  <a:gd name="T50" fmla="*/ 2147483646 w 176"/>
                  <a:gd name="T51" fmla="*/ 2147483646 h 608"/>
                  <a:gd name="T52" fmla="*/ 2147483646 w 176"/>
                  <a:gd name="T53" fmla="*/ 2147483646 h 608"/>
                  <a:gd name="T54" fmla="*/ 2147483646 w 176"/>
                  <a:gd name="T55" fmla="*/ 2147483646 h 608"/>
                  <a:gd name="T56" fmla="*/ 2147483646 w 176"/>
                  <a:gd name="T57" fmla="*/ 2147483646 h 608"/>
                  <a:gd name="T58" fmla="*/ 2147483646 w 176"/>
                  <a:gd name="T59" fmla="*/ 2147483646 h 608"/>
                  <a:gd name="T60" fmla="*/ 2147483646 w 176"/>
                  <a:gd name="T61" fmla="*/ 2147483646 h 608"/>
                  <a:gd name="T62" fmla="*/ 2147483646 w 176"/>
                  <a:gd name="T63" fmla="*/ 2147483646 h 608"/>
                  <a:gd name="T64" fmla="*/ 2147483646 w 176"/>
                  <a:gd name="T65" fmla="*/ 2147483646 h 608"/>
                  <a:gd name="T66" fmla="*/ 2147483646 w 176"/>
                  <a:gd name="T67" fmla="*/ 2147483646 h 608"/>
                  <a:gd name="T68" fmla="*/ 0 w 176"/>
                  <a:gd name="T69" fmla="*/ 2147483646 h 608"/>
                  <a:gd name="T70" fmla="*/ 0 w 176"/>
                  <a:gd name="T71" fmla="*/ 2147483646 h 608"/>
                  <a:gd name="T72" fmla="*/ 2147483646 w 176"/>
                  <a:gd name="T73" fmla="*/ 2147483646 h 608"/>
                  <a:gd name="T74" fmla="*/ 2147483646 w 176"/>
                  <a:gd name="T75" fmla="*/ 2147483646 h 6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 h="608">
                    <a:moveTo>
                      <a:pt x="176" y="0"/>
                    </a:moveTo>
                    <a:lnTo>
                      <a:pt x="59" y="126"/>
                    </a:lnTo>
                    <a:lnTo>
                      <a:pt x="39" y="113"/>
                    </a:lnTo>
                    <a:lnTo>
                      <a:pt x="100" y="0"/>
                    </a:lnTo>
                    <a:lnTo>
                      <a:pt x="176" y="0"/>
                    </a:lnTo>
                    <a:close/>
                    <a:moveTo>
                      <a:pt x="154" y="227"/>
                    </a:moveTo>
                    <a:lnTo>
                      <a:pt x="138" y="227"/>
                    </a:lnTo>
                    <a:lnTo>
                      <a:pt x="127" y="230"/>
                    </a:lnTo>
                    <a:lnTo>
                      <a:pt x="119" y="234"/>
                    </a:lnTo>
                    <a:lnTo>
                      <a:pt x="112" y="240"/>
                    </a:lnTo>
                    <a:lnTo>
                      <a:pt x="108" y="251"/>
                    </a:lnTo>
                    <a:lnTo>
                      <a:pt x="107" y="264"/>
                    </a:lnTo>
                    <a:lnTo>
                      <a:pt x="107" y="544"/>
                    </a:lnTo>
                    <a:lnTo>
                      <a:pt x="107" y="563"/>
                    </a:lnTo>
                    <a:lnTo>
                      <a:pt x="110" y="574"/>
                    </a:lnTo>
                    <a:lnTo>
                      <a:pt x="115" y="582"/>
                    </a:lnTo>
                    <a:lnTo>
                      <a:pt x="121" y="588"/>
                    </a:lnTo>
                    <a:lnTo>
                      <a:pt x="134" y="590"/>
                    </a:lnTo>
                    <a:lnTo>
                      <a:pt x="153" y="590"/>
                    </a:lnTo>
                    <a:lnTo>
                      <a:pt x="153" y="608"/>
                    </a:lnTo>
                    <a:lnTo>
                      <a:pt x="0" y="608"/>
                    </a:lnTo>
                    <a:lnTo>
                      <a:pt x="0" y="590"/>
                    </a:lnTo>
                    <a:lnTo>
                      <a:pt x="19" y="589"/>
                    </a:lnTo>
                    <a:lnTo>
                      <a:pt x="32" y="586"/>
                    </a:lnTo>
                    <a:lnTo>
                      <a:pt x="40" y="582"/>
                    </a:lnTo>
                    <a:lnTo>
                      <a:pt x="45" y="574"/>
                    </a:lnTo>
                    <a:lnTo>
                      <a:pt x="48" y="561"/>
                    </a:lnTo>
                    <a:lnTo>
                      <a:pt x="48" y="544"/>
                    </a:lnTo>
                    <a:lnTo>
                      <a:pt x="48" y="269"/>
                    </a:lnTo>
                    <a:lnTo>
                      <a:pt x="48" y="253"/>
                    </a:lnTo>
                    <a:lnTo>
                      <a:pt x="44" y="241"/>
                    </a:lnTo>
                    <a:lnTo>
                      <a:pt x="39" y="234"/>
                    </a:lnTo>
                    <a:lnTo>
                      <a:pt x="30" y="231"/>
                    </a:lnTo>
                    <a:lnTo>
                      <a:pt x="18" y="228"/>
                    </a:lnTo>
                    <a:lnTo>
                      <a:pt x="0" y="227"/>
                    </a:lnTo>
                    <a:lnTo>
                      <a:pt x="0" y="210"/>
                    </a:lnTo>
                    <a:lnTo>
                      <a:pt x="154" y="210"/>
                    </a:lnTo>
                    <a:lnTo>
                      <a:pt x="154" y="227"/>
                    </a:lnTo>
                    <a:close/>
                  </a:path>
                </a:pathLst>
              </a:custGeom>
              <a:solidFill>
                <a:srgbClr val="008000"/>
              </a:solidFill>
              <a:ln w="0">
                <a:solidFill>
                  <a:schemeClr val="bg1"/>
                </a:solidFill>
                <a:prstDash val="solid"/>
                <a:round/>
                <a:headEnd/>
                <a:tailEnd/>
              </a:ln>
            </p:spPr>
            <p:txBody>
              <a:bodyPr/>
              <a:lstStyle/>
              <a:p>
                <a:endParaRPr lang="es-ES"/>
              </a:p>
            </p:txBody>
          </p:sp>
          <p:sp>
            <p:nvSpPr>
              <p:cNvPr id="21" name="Freeform 40"/>
              <p:cNvSpPr>
                <a:spLocks noEditPoints="1"/>
              </p:cNvSpPr>
              <p:nvPr/>
            </p:nvSpPr>
            <p:spPr bwMode="auto">
              <a:xfrm>
                <a:off x="4764088" y="472402"/>
                <a:ext cx="593725" cy="655638"/>
              </a:xfrm>
              <a:custGeom>
                <a:avLst/>
                <a:gdLst>
                  <a:gd name="T0" fmla="*/ 2147483646 w 374"/>
                  <a:gd name="T1" fmla="*/ 2147483646 h 413"/>
                  <a:gd name="T2" fmla="*/ 2147483646 w 374"/>
                  <a:gd name="T3" fmla="*/ 2147483646 h 413"/>
                  <a:gd name="T4" fmla="*/ 2147483646 w 374"/>
                  <a:gd name="T5" fmla="*/ 2147483646 h 413"/>
                  <a:gd name="T6" fmla="*/ 2147483646 w 374"/>
                  <a:gd name="T7" fmla="*/ 2147483646 h 413"/>
                  <a:gd name="T8" fmla="*/ 2147483646 w 374"/>
                  <a:gd name="T9" fmla="*/ 2147483646 h 413"/>
                  <a:gd name="T10" fmla="*/ 2147483646 w 374"/>
                  <a:gd name="T11" fmla="*/ 2147483646 h 413"/>
                  <a:gd name="T12" fmla="*/ 2147483646 w 374"/>
                  <a:gd name="T13" fmla="*/ 2147483646 h 413"/>
                  <a:gd name="T14" fmla="*/ 2147483646 w 374"/>
                  <a:gd name="T15" fmla="*/ 2147483646 h 413"/>
                  <a:gd name="T16" fmla="*/ 2147483646 w 374"/>
                  <a:gd name="T17" fmla="*/ 2147483646 h 413"/>
                  <a:gd name="T18" fmla="*/ 2147483646 w 374"/>
                  <a:gd name="T19" fmla="*/ 2147483646 h 413"/>
                  <a:gd name="T20" fmla="*/ 0 w 374"/>
                  <a:gd name="T21" fmla="*/ 2147483646 h 413"/>
                  <a:gd name="T22" fmla="*/ 2147483646 w 374"/>
                  <a:gd name="T23" fmla="*/ 2147483646 h 413"/>
                  <a:gd name="T24" fmla="*/ 2147483646 w 374"/>
                  <a:gd name="T25" fmla="*/ 2147483646 h 413"/>
                  <a:gd name="T26" fmla="*/ 2147483646 w 374"/>
                  <a:gd name="T27" fmla="*/ 2147483646 h 413"/>
                  <a:gd name="T28" fmla="*/ 2147483646 w 374"/>
                  <a:gd name="T29" fmla="*/ 2147483646 h 413"/>
                  <a:gd name="T30" fmla="*/ 2147483646 w 374"/>
                  <a:gd name="T31" fmla="*/ 2147483646 h 413"/>
                  <a:gd name="T32" fmla="*/ 2147483646 w 374"/>
                  <a:gd name="T33" fmla="*/ 2147483646 h 413"/>
                  <a:gd name="T34" fmla="*/ 2147483646 w 374"/>
                  <a:gd name="T35" fmla="*/ 2147483646 h 413"/>
                  <a:gd name="T36" fmla="*/ 2147483646 w 374"/>
                  <a:gd name="T37" fmla="*/ 2147483646 h 413"/>
                  <a:gd name="T38" fmla="*/ 2147483646 w 374"/>
                  <a:gd name="T39" fmla="*/ 2147483646 h 413"/>
                  <a:gd name="T40" fmla="*/ 2147483646 w 374"/>
                  <a:gd name="T41" fmla="*/ 2147483646 h 413"/>
                  <a:gd name="T42" fmla="*/ 2147483646 w 374"/>
                  <a:gd name="T43" fmla="*/ 2147483646 h 413"/>
                  <a:gd name="T44" fmla="*/ 2147483646 w 374"/>
                  <a:gd name="T45" fmla="*/ 2147483646 h 413"/>
                  <a:gd name="T46" fmla="*/ 2147483646 w 374"/>
                  <a:gd name="T47" fmla="*/ 2147483646 h 413"/>
                  <a:gd name="T48" fmla="*/ 2147483646 w 374"/>
                  <a:gd name="T49" fmla="*/ 2147483646 h 413"/>
                  <a:gd name="T50" fmla="*/ 2147483646 w 374"/>
                  <a:gd name="T51" fmla="*/ 2147483646 h 413"/>
                  <a:gd name="T52" fmla="*/ 2147483646 w 374"/>
                  <a:gd name="T53" fmla="*/ 2147483646 h 413"/>
                  <a:gd name="T54" fmla="*/ 2147483646 w 374"/>
                  <a:gd name="T55" fmla="*/ 2147483646 h 413"/>
                  <a:gd name="T56" fmla="*/ 2147483646 w 374"/>
                  <a:gd name="T57" fmla="*/ 2147483646 h 413"/>
                  <a:gd name="T58" fmla="*/ 2147483646 w 374"/>
                  <a:gd name="T59" fmla="*/ 2147483646 h 413"/>
                  <a:gd name="T60" fmla="*/ 2147483646 w 374"/>
                  <a:gd name="T61" fmla="*/ 2147483646 h 413"/>
                  <a:gd name="T62" fmla="*/ 2147483646 w 374"/>
                  <a:gd name="T63" fmla="*/ 0 h 413"/>
                  <a:gd name="T64" fmla="*/ 2147483646 w 374"/>
                  <a:gd name="T65" fmla="*/ 2147483646 h 413"/>
                  <a:gd name="T66" fmla="*/ 2147483646 w 374"/>
                  <a:gd name="T67" fmla="*/ 2147483646 h 413"/>
                  <a:gd name="T68" fmla="*/ 2147483646 w 374"/>
                  <a:gd name="T69" fmla="*/ 2147483646 h 413"/>
                  <a:gd name="T70" fmla="*/ 2147483646 w 374"/>
                  <a:gd name="T71" fmla="*/ 2147483646 h 413"/>
                  <a:gd name="T72" fmla="*/ 2147483646 w 374"/>
                  <a:gd name="T73" fmla="*/ 2147483646 h 413"/>
                  <a:gd name="T74" fmla="*/ 2147483646 w 374"/>
                  <a:gd name="T75" fmla="*/ 2147483646 h 413"/>
                  <a:gd name="T76" fmla="*/ 2147483646 w 374"/>
                  <a:gd name="T77" fmla="*/ 2147483646 h 413"/>
                  <a:gd name="T78" fmla="*/ 2147483646 w 374"/>
                  <a:gd name="T79" fmla="*/ 2147483646 h 413"/>
                  <a:gd name="T80" fmla="*/ 2147483646 w 374"/>
                  <a:gd name="T81" fmla="*/ 2147483646 h 413"/>
                  <a:gd name="T82" fmla="*/ 2147483646 w 374"/>
                  <a:gd name="T83" fmla="*/ 2147483646 h 413"/>
                  <a:gd name="T84" fmla="*/ 2147483646 w 374"/>
                  <a:gd name="T85" fmla="*/ 2147483646 h 413"/>
                  <a:gd name="T86" fmla="*/ 2147483646 w 374"/>
                  <a:gd name="T87" fmla="*/ 2147483646 h 413"/>
                  <a:gd name="T88" fmla="*/ 2147483646 w 374"/>
                  <a:gd name="T89" fmla="*/ 2147483646 h 413"/>
                  <a:gd name="T90" fmla="*/ 2147483646 w 374"/>
                  <a:gd name="T91" fmla="*/ 2147483646 h 413"/>
                  <a:gd name="T92" fmla="*/ 2147483646 w 374"/>
                  <a:gd name="T93" fmla="*/ 2147483646 h 413"/>
                  <a:gd name="T94" fmla="*/ 2147483646 w 374"/>
                  <a:gd name="T95" fmla="*/ 2147483646 h 413"/>
                  <a:gd name="T96" fmla="*/ 2147483646 w 374"/>
                  <a:gd name="T97" fmla="*/ 2147483646 h 413"/>
                  <a:gd name="T98" fmla="*/ 2147483646 w 374"/>
                  <a:gd name="T99" fmla="*/ 2147483646 h 4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4" h="413">
                    <a:moveTo>
                      <a:pt x="374" y="373"/>
                    </a:moveTo>
                    <a:lnTo>
                      <a:pt x="351" y="390"/>
                    </a:lnTo>
                    <a:lnTo>
                      <a:pt x="331" y="403"/>
                    </a:lnTo>
                    <a:lnTo>
                      <a:pt x="313" y="411"/>
                    </a:lnTo>
                    <a:lnTo>
                      <a:pt x="297" y="413"/>
                    </a:lnTo>
                    <a:lnTo>
                      <a:pt x="281" y="411"/>
                    </a:lnTo>
                    <a:lnTo>
                      <a:pt x="267" y="407"/>
                    </a:lnTo>
                    <a:lnTo>
                      <a:pt x="254" y="400"/>
                    </a:lnTo>
                    <a:lnTo>
                      <a:pt x="243" y="389"/>
                    </a:lnTo>
                    <a:lnTo>
                      <a:pt x="237" y="376"/>
                    </a:lnTo>
                    <a:lnTo>
                      <a:pt x="234" y="360"/>
                    </a:lnTo>
                    <a:lnTo>
                      <a:pt x="196" y="384"/>
                    </a:lnTo>
                    <a:lnTo>
                      <a:pt x="161" y="400"/>
                    </a:lnTo>
                    <a:lnTo>
                      <a:pt x="128" y="410"/>
                    </a:lnTo>
                    <a:lnTo>
                      <a:pt x="97" y="413"/>
                    </a:lnTo>
                    <a:lnTo>
                      <a:pt x="74" y="411"/>
                    </a:lnTo>
                    <a:lnTo>
                      <a:pt x="53" y="405"/>
                    </a:lnTo>
                    <a:lnTo>
                      <a:pt x="35" y="393"/>
                    </a:lnTo>
                    <a:lnTo>
                      <a:pt x="21" y="379"/>
                    </a:lnTo>
                    <a:lnTo>
                      <a:pt x="8" y="358"/>
                    </a:lnTo>
                    <a:lnTo>
                      <a:pt x="1" y="337"/>
                    </a:lnTo>
                    <a:lnTo>
                      <a:pt x="0" y="314"/>
                    </a:lnTo>
                    <a:lnTo>
                      <a:pt x="5" y="288"/>
                    </a:lnTo>
                    <a:lnTo>
                      <a:pt x="18" y="266"/>
                    </a:lnTo>
                    <a:lnTo>
                      <a:pt x="36" y="245"/>
                    </a:lnTo>
                    <a:lnTo>
                      <a:pt x="61" y="227"/>
                    </a:lnTo>
                    <a:lnTo>
                      <a:pt x="89" y="212"/>
                    </a:lnTo>
                    <a:lnTo>
                      <a:pt x="119" y="200"/>
                    </a:lnTo>
                    <a:lnTo>
                      <a:pt x="154" y="192"/>
                    </a:lnTo>
                    <a:lnTo>
                      <a:pt x="191" y="189"/>
                    </a:lnTo>
                    <a:lnTo>
                      <a:pt x="233" y="187"/>
                    </a:lnTo>
                    <a:lnTo>
                      <a:pt x="233" y="110"/>
                    </a:lnTo>
                    <a:lnTo>
                      <a:pt x="231" y="82"/>
                    </a:lnTo>
                    <a:lnTo>
                      <a:pt x="228" y="61"/>
                    </a:lnTo>
                    <a:lnTo>
                      <a:pt x="221" y="46"/>
                    </a:lnTo>
                    <a:lnTo>
                      <a:pt x="212" y="36"/>
                    </a:lnTo>
                    <a:lnTo>
                      <a:pt x="197" y="30"/>
                    </a:lnTo>
                    <a:lnTo>
                      <a:pt x="179" y="29"/>
                    </a:lnTo>
                    <a:lnTo>
                      <a:pt x="152" y="31"/>
                    </a:lnTo>
                    <a:lnTo>
                      <a:pt x="127" y="39"/>
                    </a:lnTo>
                    <a:lnTo>
                      <a:pt x="106" y="52"/>
                    </a:lnTo>
                    <a:lnTo>
                      <a:pt x="90" y="69"/>
                    </a:lnTo>
                    <a:lnTo>
                      <a:pt x="81" y="88"/>
                    </a:lnTo>
                    <a:lnTo>
                      <a:pt x="77" y="109"/>
                    </a:lnTo>
                    <a:lnTo>
                      <a:pt x="76" y="113"/>
                    </a:lnTo>
                    <a:lnTo>
                      <a:pt x="73" y="116"/>
                    </a:lnTo>
                    <a:lnTo>
                      <a:pt x="68" y="120"/>
                    </a:lnTo>
                    <a:lnTo>
                      <a:pt x="61" y="124"/>
                    </a:lnTo>
                    <a:lnTo>
                      <a:pt x="47" y="130"/>
                    </a:lnTo>
                    <a:lnTo>
                      <a:pt x="36" y="131"/>
                    </a:lnTo>
                    <a:lnTo>
                      <a:pt x="31" y="130"/>
                    </a:lnTo>
                    <a:lnTo>
                      <a:pt x="26" y="128"/>
                    </a:lnTo>
                    <a:lnTo>
                      <a:pt x="23" y="126"/>
                    </a:lnTo>
                    <a:lnTo>
                      <a:pt x="21" y="123"/>
                    </a:lnTo>
                    <a:lnTo>
                      <a:pt x="19" y="118"/>
                    </a:lnTo>
                    <a:lnTo>
                      <a:pt x="19" y="113"/>
                    </a:lnTo>
                    <a:lnTo>
                      <a:pt x="22" y="93"/>
                    </a:lnTo>
                    <a:lnTo>
                      <a:pt x="32" y="74"/>
                    </a:lnTo>
                    <a:lnTo>
                      <a:pt x="51" y="56"/>
                    </a:lnTo>
                    <a:lnTo>
                      <a:pt x="74" y="39"/>
                    </a:lnTo>
                    <a:lnTo>
                      <a:pt x="102" y="23"/>
                    </a:lnTo>
                    <a:lnTo>
                      <a:pt x="133" y="12"/>
                    </a:lnTo>
                    <a:lnTo>
                      <a:pt x="166" y="4"/>
                    </a:lnTo>
                    <a:lnTo>
                      <a:pt x="199" y="0"/>
                    </a:lnTo>
                    <a:lnTo>
                      <a:pt x="224" y="1"/>
                    </a:lnTo>
                    <a:lnTo>
                      <a:pt x="246" y="6"/>
                    </a:lnTo>
                    <a:lnTo>
                      <a:pt x="263" y="16"/>
                    </a:lnTo>
                    <a:lnTo>
                      <a:pt x="277" y="29"/>
                    </a:lnTo>
                    <a:lnTo>
                      <a:pt x="286" y="46"/>
                    </a:lnTo>
                    <a:lnTo>
                      <a:pt x="293" y="67"/>
                    </a:lnTo>
                    <a:lnTo>
                      <a:pt x="294" y="90"/>
                    </a:lnTo>
                    <a:lnTo>
                      <a:pt x="294" y="314"/>
                    </a:lnTo>
                    <a:lnTo>
                      <a:pt x="294" y="335"/>
                    </a:lnTo>
                    <a:lnTo>
                      <a:pt x="296" y="352"/>
                    </a:lnTo>
                    <a:lnTo>
                      <a:pt x="297" y="363"/>
                    </a:lnTo>
                    <a:lnTo>
                      <a:pt x="303" y="373"/>
                    </a:lnTo>
                    <a:lnTo>
                      <a:pt x="313" y="379"/>
                    </a:lnTo>
                    <a:lnTo>
                      <a:pt x="324" y="379"/>
                    </a:lnTo>
                    <a:lnTo>
                      <a:pt x="344" y="371"/>
                    </a:lnTo>
                    <a:lnTo>
                      <a:pt x="362" y="359"/>
                    </a:lnTo>
                    <a:lnTo>
                      <a:pt x="374" y="373"/>
                    </a:lnTo>
                    <a:close/>
                    <a:moveTo>
                      <a:pt x="233" y="333"/>
                    </a:moveTo>
                    <a:lnTo>
                      <a:pt x="233" y="215"/>
                    </a:lnTo>
                    <a:lnTo>
                      <a:pt x="195" y="216"/>
                    </a:lnTo>
                    <a:lnTo>
                      <a:pt x="162" y="221"/>
                    </a:lnTo>
                    <a:lnTo>
                      <a:pt x="133" y="229"/>
                    </a:lnTo>
                    <a:lnTo>
                      <a:pt x="110" y="240"/>
                    </a:lnTo>
                    <a:lnTo>
                      <a:pt x="90" y="253"/>
                    </a:lnTo>
                    <a:lnTo>
                      <a:pt x="77" y="267"/>
                    </a:lnTo>
                    <a:lnTo>
                      <a:pt x="68" y="284"/>
                    </a:lnTo>
                    <a:lnTo>
                      <a:pt x="65" y="304"/>
                    </a:lnTo>
                    <a:lnTo>
                      <a:pt x="65" y="321"/>
                    </a:lnTo>
                    <a:lnTo>
                      <a:pt x="69" y="337"/>
                    </a:lnTo>
                    <a:lnTo>
                      <a:pt x="77" y="350"/>
                    </a:lnTo>
                    <a:lnTo>
                      <a:pt x="90" y="363"/>
                    </a:lnTo>
                    <a:lnTo>
                      <a:pt x="107" y="371"/>
                    </a:lnTo>
                    <a:lnTo>
                      <a:pt x="128" y="373"/>
                    </a:lnTo>
                    <a:lnTo>
                      <a:pt x="150" y="372"/>
                    </a:lnTo>
                    <a:lnTo>
                      <a:pt x="175" y="364"/>
                    </a:lnTo>
                    <a:lnTo>
                      <a:pt x="203" y="351"/>
                    </a:lnTo>
                    <a:lnTo>
                      <a:pt x="233" y="333"/>
                    </a:lnTo>
                    <a:close/>
                  </a:path>
                </a:pathLst>
              </a:custGeom>
              <a:solidFill>
                <a:srgbClr val="008000"/>
              </a:solidFill>
              <a:ln w="0">
                <a:solidFill>
                  <a:schemeClr val="bg1"/>
                </a:solidFill>
                <a:prstDash val="solid"/>
                <a:round/>
                <a:headEnd/>
                <a:tailEnd/>
              </a:ln>
            </p:spPr>
            <p:txBody>
              <a:bodyPr/>
              <a:lstStyle/>
              <a:p>
                <a:endParaRPr lang="es-ES"/>
              </a:p>
            </p:txBody>
          </p:sp>
          <p:sp>
            <p:nvSpPr>
              <p:cNvPr id="22" name="Freeform 41"/>
              <p:cNvSpPr>
                <a:spLocks/>
              </p:cNvSpPr>
              <p:nvPr/>
            </p:nvSpPr>
            <p:spPr bwMode="auto">
              <a:xfrm>
                <a:off x="5910263" y="480340"/>
                <a:ext cx="246063" cy="631825"/>
              </a:xfrm>
              <a:custGeom>
                <a:avLst/>
                <a:gdLst>
                  <a:gd name="T0" fmla="*/ 2147483646 w 155"/>
                  <a:gd name="T1" fmla="*/ 2147483646 h 398"/>
                  <a:gd name="T2" fmla="*/ 2147483646 w 155"/>
                  <a:gd name="T3" fmla="*/ 2147483646 h 398"/>
                  <a:gd name="T4" fmla="*/ 2147483646 w 155"/>
                  <a:gd name="T5" fmla="*/ 2147483646 h 398"/>
                  <a:gd name="T6" fmla="*/ 2147483646 w 155"/>
                  <a:gd name="T7" fmla="*/ 2147483646 h 398"/>
                  <a:gd name="T8" fmla="*/ 2147483646 w 155"/>
                  <a:gd name="T9" fmla="*/ 2147483646 h 398"/>
                  <a:gd name="T10" fmla="*/ 2147483646 w 155"/>
                  <a:gd name="T11" fmla="*/ 2147483646 h 398"/>
                  <a:gd name="T12" fmla="*/ 2147483646 w 155"/>
                  <a:gd name="T13" fmla="*/ 2147483646 h 398"/>
                  <a:gd name="T14" fmla="*/ 2147483646 w 155"/>
                  <a:gd name="T15" fmla="*/ 2147483646 h 398"/>
                  <a:gd name="T16" fmla="*/ 2147483646 w 155"/>
                  <a:gd name="T17" fmla="*/ 2147483646 h 398"/>
                  <a:gd name="T18" fmla="*/ 2147483646 w 155"/>
                  <a:gd name="T19" fmla="*/ 2147483646 h 398"/>
                  <a:gd name="T20" fmla="*/ 2147483646 w 155"/>
                  <a:gd name="T21" fmla="*/ 2147483646 h 398"/>
                  <a:gd name="T22" fmla="*/ 2147483646 w 155"/>
                  <a:gd name="T23" fmla="*/ 2147483646 h 398"/>
                  <a:gd name="T24" fmla="*/ 2147483646 w 155"/>
                  <a:gd name="T25" fmla="*/ 2147483646 h 398"/>
                  <a:gd name="T26" fmla="*/ 2147483646 w 155"/>
                  <a:gd name="T27" fmla="*/ 2147483646 h 398"/>
                  <a:gd name="T28" fmla="*/ 2147483646 w 155"/>
                  <a:gd name="T29" fmla="*/ 2147483646 h 398"/>
                  <a:gd name="T30" fmla="*/ 0 w 155"/>
                  <a:gd name="T31" fmla="*/ 2147483646 h 398"/>
                  <a:gd name="T32" fmla="*/ 0 w 155"/>
                  <a:gd name="T33" fmla="*/ 0 h 398"/>
                  <a:gd name="T34" fmla="*/ 2147483646 w 155"/>
                  <a:gd name="T35" fmla="*/ 0 h 398"/>
                  <a:gd name="T36" fmla="*/ 2147483646 w 155"/>
                  <a:gd name="T37" fmla="*/ 0 h 398"/>
                  <a:gd name="T38" fmla="*/ 2147483646 w 155"/>
                  <a:gd name="T39" fmla="*/ 2147483646 h 398"/>
                  <a:gd name="T40" fmla="*/ 2147483646 w 155"/>
                  <a:gd name="T41" fmla="*/ 2147483646 h 398"/>
                  <a:gd name="T42" fmla="*/ 2147483646 w 155"/>
                  <a:gd name="T43" fmla="*/ 2147483646 h 398"/>
                  <a:gd name="T44" fmla="*/ 2147483646 w 155"/>
                  <a:gd name="T45" fmla="*/ 2147483646 h 398"/>
                  <a:gd name="T46" fmla="*/ 2147483646 w 155"/>
                  <a:gd name="T47" fmla="*/ 2147483646 h 398"/>
                  <a:gd name="T48" fmla="*/ 2147483646 w 155"/>
                  <a:gd name="T49" fmla="*/ 2147483646 h 398"/>
                  <a:gd name="T50" fmla="*/ 2147483646 w 155"/>
                  <a:gd name="T51" fmla="*/ 2147483646 h 398"/>
                  <a:gd name="T52" fmla="*/ 2147483646 w 155"/>
                  <a:gd name="T53" fmla="*/ 2147483646 h 398"/>
                  <a:gd name="T54" fmla="*/ 2147483646 w 155"/>
                  <a:gd name="T55" fmla="*/ 2147483646 h 398"/>
                  <a:gd name="T56" fmla="*/ 2147483646 w 155"/>
                  <a:gd name="T57" fmla="*/ 2147483646 h 398"/>
                  <a:gd name="T58" fmla="*/ 2147483646 w 155"/>
                  <a:gd name="T59" fmla="*/ 2147483646 h 398"/>
                  <a:gd name="T60" fmla="*/ 2147483646 w 155"/>
                  <a:gd name="T61" fmla="*/ 2147483646 h 398"/>
                  <a:gd name="T62" fmla="*/ 2147483646 w 155"/>
                  <a:gd name="T63" fmla="*/ 2147483646 h 3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5" h="398">
                    <a:moveTo>
                      <a:pt x="155" y="398"/>
                    </a:moveTo>
                    <a:lnTo>
                      <a:pt x="2" y="398"/>
                    </a:lnTo>
                    <a:lnTo>
                      <a:pt x="2" y="380"/>
                    </a:lnTo>
                    <a:lnTo>
                      <a:pt x="20" y="379"/>
                    </a:lnTo>
                    <a:lnTo>
                      <a:pt x="33" y="376"/>
                    </a:lnTo>
                    <a:lnTo>
                      <a:pt x="41" y="372"/>
                    </a:lnTo>
                    <a:lnTo>
                      <a:pt x="46" y="364"/>
                    </a:lnTo>
                    <a:lnTo>
                      <a:pt x="49" y="351"/>
                    </a:lnTo>
                    <a:lnTo>
                      <a:pt x="50" y="334"/>
                    </a:lnTo>
                    <a:lnTo>
                      <a:pt x="50" y="59"/>
                    </a:lnTo>
                    <a:lnTo>
                      <a:pt x="49" y="45"/>
                    </a:lnTo>
                    <a:lnTo>
                      <a:pt x="45" y="33"/>
                    </a:lnTo>
                    <a:lnTo>
                      <a:pt x="40" y="26"/>
                    </a:lnTo>
                    <a:lnTo>
                      <a:pt x="30" y="21"/>
                    </a:lnTo>
                    <a:lnTo>
                      <a:pt x="17" y="18"/>
                    </a:lnTo>
                    <a:lnTo>
                      <a:pt x="0" y="18"/>
                    </a:lnTo>
                    <a:lnTo>
                      <a:pt x="0" y="0"/>
                    </a:lnTo>
                    <a:lnTo>
                      <a:pt x="58" y="0"/>
                    </a:lnTo>
                    <a:lnTo>
                      <a:pt x="75" y="0"/>
                    </a:lnTo>
                    <a:lnTo>
                      <a:pt x="88" y="3"/>
                    </a:lnTo>
                    <a:lnTo>
                      <a:pt x="96" y="8"/>
                    </a:lnTo>
                    <a:lnTo>
                      <a:pt x="102" y="14"/>
                    </a:lnTo>
                    <a:lnTo>
                      <a:pt x="105" y="26"/>
                    </a:lnTo>
                    <a:lnTo>
                      <a:pt x="106" y="41"/>
                    </a:lnTo>
                    <a:lnTo>
                      <a:pt x="106" y="334"/>
                    </a:lnTo>
                    <a:lnTo>
                      <a:pt x="108" y="353"/>
                    </a:lnTo>
                    <a:lnTo>
                      <a:pt x="110" y="364"/>
                    </a:lnTo>
                    <a:lnTo>
                      <a:pt x="116" y="372"/>
                    </a:lnTo>
                    <a:lnTo>
                      <a:pt x="123" y="378"/>
                    </a:lnTo>
                    <a:lnTo>
                      <a:pt x="137" y="380"/>
                    </a:lnTo>
                    <a:lnTo>
                      <a:pt x="155" y="380"/>
                    </a:lnTo>
                    <a:lnTo>
                      <a:pt x="155" y="398"/>
                    </a:lnTo>
                    <a:close/>
                  </a:path>
                </a:pathLst>
              </a:custGeom>
              <a:solidFill>
                <a:srgbClr val="008000"/>
              </a:solidFill>
              <a:ln w="0">
                <a:solidFill>
                  <a:schemeClr val="bg1"/>
                </a:solidFill>
                <a:prstDash val="solid"/>
                <a:round/>
                <a:headEnd/>
                <a:tailEnd/>
              </a:ln>
            </p:spPr>
            <p:txBody>
              <a:bodyPr/>
              <a:lstStyle/>
              <a:p>
                <a:endParaRPr lang="es-ES"/>
              </a:p>
            </p:txBody>
          </p:sp>
          <p:sp>
            <p:nvSpPr>
              <p:cNvPr id="23" name="Freeform 42"/>
              <p:cNvSpPr>
                <a:spLocks noEditPoints="1"/>
              </p:cNvSpPr>
              <p:nvPr/>
            </p:nvSpPr>
            <p:spPr bwMode="auto">
              <a:xfrm>
                <a:off x="6376988" y="283490"/>
                <a:ext cx="477838" cy="838200"/>
              </a:xfrm>
              <a:custGeom>
                <a:avLst/>
                <a:gdLst>
                  <a:gd name="T0" fmla="*/ 2147483646 w 301"/>
                  <a:gd name="T1" fmla="*/ 2147483646 h 528"/>
                  <a:gd name="T2" fmla="*/ 2147483646 w 301"/>
                  <a:gd name="T3" fmla="*/ 2147483646 h 528"/>
                  <a:gd name="T4" fmla="*/ 2147483646 w 301"/>
                  <a:gd name="T5" fmla="*/ 2147483646 h 528"/>
                  <a:gd name="T6" fmla="*/ 2147483646 w 301"/>
                  <a:gd name="T7" fmla="*/ 2147483646 h 528"/>
                  <a:gd name="T8" fmla="*/ 2147483646 w 301"/>
                  <a:gd name="T9" fmla="*/ 2147483646 h 528"/>
                  <a:gd name="T10" fmla="*/ 2147483646 w 301"/>
                  <a:gd name="T11" fmla="*/ 2147483646 h 528"/>
                  <a:gd name="T12" fmla="*/ 2147483646 w 301"/>
                  <a:gd name="T13" fmla="*/ 2147483646 h 528"/>
                  <a:gd name="T14" fmla="*/ 2147483646 w 301"/>
                  <a:gd name="T15" fmla="*/ 2147483646 h 528"/>
                  <a:gd name="T16" fmla="*/ 2147483646 w 301"/>
                  <a:gd name="T17" fmla="*/ 2147483646 h 528"/>
                  <a:gd name="T18" fmla="*/ 2147483646 w 301"/>
                  <a:gd name="T19" fmla="*/ 2147483646 h 528"/>
                  <a:gd name="T20" fmla="*/ 2147483646 w 301"/>
                  <a:gd name="T21" fmla="*/ 2147483646 h 528"/>
                  <a:gd name="T22" fmla="*/ 2147483646 w 301"/>
                  <a:gd name="T23" fmla="*/ 2147483646 h 528"/>
                  <a:gd name="T24" fmla="*/ 2147483646 w 301"/>
                  <a:gd name="T25" fmla="*/ 2147483646 h 528"/>
                  <a:gd name="T26" fmla="*/ 2147483646 w 301"/>
                  <a:gd name="T27" fmla="*/ 2147483646 h 528"/>
                  <a:gd name="T28" fmla="*/ 2147483646 w 301"/>
                  <a:gd name="T29" fmla="*/ 2147483646 h 528"/>
                  <a:gd name="T30" fmla="*/ 2147483646 w 301"/>
                  <a:gd name="T31" fmla="*/ 2147483646 h 528"/>
                  <a:gd name="T32" fmla="*/ 2147483646 w 301"/>
                  <a:gd name="T33" fmla="*/ 2147483646 h 528"/>
                  <a:gd name="T34" fmla="*/ 2147483646 w 301"/>
                  <a:gd name="T35" fmla="*/ 2147483646 h 528"/>
                  <a:gd name="T36" fmla="*/ 2147483646 w 301"/>
                  <a:gd name="T37" fmla="*/ 2147483646 h 528"/>
                  <a:gd name="T38" fmla="*/ 2147483646 w 301"/>
                  <a:gd name="T39" fmla="*/ 2147483646 h 528"/>
                  <a:gd name="T40" fmla="*/ 2147483646 w 301"/>
                  <a:gd name="T41" fmla="*/ 2147483646 h 528"/>
                  <a:gd name="T42" fmla="*/ 2147483646 w 301"/>
                  <a:gd name="T43" fmla="*/ 2147483646 h 528"/>
                  <a:gd name="T44" fmla="*/ 2147483646 w 301"/>
                  <a:gd name="T45" fmla="*/ 2147483646 h 528"/>
                  <a:gd name="T46" fmla="*/ 2147483646 w 301"/>
                  <a:gd name="T47" fmla="*/ 2147483646 h 528"/>
                  <a:gd name="T48" fmla="*/ 2147483646 w 301"/>
                  <a:gd name="T49" fmla="*/ 0 h 528"/>
                  <a:gd name="T50" fmla="*/ 2147483646 w 301"/>
                  <a:gd name="T51" fmla="*/ 2147483646 h 528"/>
                  <a:gd name="T52" fmla="*/ 2147483646 w 301"/>
                  <a:gd name="T53" fmla="*/ 2147483646 h 528"/>
                  <a:gd name="T54" fmla="*/ 2147483646 w 301"/>
                  <a:gd name="T55" fmla="*/ 2147483646 h 528"/>
                  <a:gd name="T56" fmla="*/ 2147483646 w 301"/>
                  <a:gd name="T57" fmla="*/ 2147483646 h 528"/>
                  <a:gd name="T58" fmla="*/ 2147483646 w 301"/>
                  <a:gd name="T59" fmla="*/ 2147483646 h 528"/>
                  <a:gd name="T60" fmla="*/ 2147483646 w 301"/>
                  <a:gd name="T61" fmla="*/ 2147483646 h 528"/>
                  <a:gd name="T62" fmla="*/ 2147483646 w 301"/>
                  <a:gd name="T63" fmla="*/ 2147483646 h 528"/>
                  <a:gd name="T64" fmla="*/ 2147483646 w 301"/>
                  <a:gd name="T65" fmla="*/ 2147483646 h 528"/>
                  <a:gd name="T66" fmla="*/ 2147483646 w 301"/>
                  <a:gd name="T67" fmla="*/ 2147483646 h 528"/>
                  <a:gd name="T68" fmla="*/ 2147483646 w 301"/>
                  <a:gd name="T69" fmla="*/ 2147483646 h 528"/>
                  <a:gd name="T70" fmla="*/ 2147483646 w 301"/>
                  <a:gd name="T71" fmla="*/ 2147483646 h 528"/>
                  <a:gd name="T72" fmla="*/ 2147483646 w 301"/>
                  <a:gd name="T73" fmla="*/ 2147483646 h 528"/>
                  <a:gd name="T74" fmla="*/ 2147483646 w 301"/>
                  <a:gd name="T75" fmla="*/ 2147483646 h 528"/>
                  <a:gd name="T76" fmla="*/ 2147483646 w 301"/>
                  <a:gd name="T77" fmla="*/ 2147483646 h 5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1" h="528">
                    <a:moveTo>
                      <a:pt x="247" y="24"/>
                    </a:moveTo>
                    <a:lnTo>
                      <a:pt x="221" y="36"/>
                    </a:lnTo>
                    <a:lnTo>
                      <a:pt x="196" y="53"/>
                    </a:lnTo>
                    <a:lnTo>
                      <a:pt x="170" y="78"/>
                    </a:lnTo>
                    <a:lnTo>
                      <a:pt x="145" y="108"/>
                    </a:lnTo>
                    <a:lnTo>
                      <a:pt x="117" y="148"/>
                    </a:lnTo>
                    <a:lnTo>
                      <a:pt x="96" y="188"/>
                    </a:lnTo>
                    <a:lnTo>
                      <a:pt x="81" y="232"/>
                    </a:lnTo>
                    <a:lnTo>
                      <a:pt x="72" y="276"/>
                    </a:lnTo>
                    <a:lnTo>
                      <a:pt x="102" y="256"/>
                    </a:lnTo>
                    <a:lnTo>
                      <a:pt x="132" y="242"/>
                    </a:lnTo>
                    <a:lnTo>
                      <a:pt x="161" y="234"/>
                    </a:lnTo>
                    <a:lnTo>
                      <a:pt x="187" y="232"/>
                    </a:lnTo>
                    <a:lnTo>
                      <a:pt x="212" y="234"/>
                    </a:lnTo>
                    <a:lnTo>
                      <a:pt x="234" y="242"/>
                    </a:lnTo>
                    <a:lnTo>
                      <a:pt x="255" y="255"/>
                    </a:lnTo>
                    <a:lnTo>
                      <a:pt x="272" y="273"/>
                    </a:lnTo>
                    <a:lnTo>
                      <a:pt x="285" y="294"/>
                    </a:lnTo>
                    <a:lnTo>
                      <a:pt x="294" y="317"/>
                    </a:lnTo>
                    <a:lnTo>
                      <a:pt x="299" y="342"/>
                    </a:lnTo>
                    <a:lnTo>
                      <a:pt x="301" y="369"/>
                    </a:lnTo>
                    <a:lnTo>
                      <a:pt x="299" y="398"/>
                    </a:lnTo>
                    <a:lnTo>
                      <a:pt x="293" y="424"/>
                    </a:lnTo>
                    <a:lnTo>
                      <a:pt x="284" y="449"/>
                    </a:lnTo>
                    <a:lnTo>
                      <a:pt x="269" y="471"/>
                    </a:lnTo>
                    <a:lnTo>
                      <a:pt x="251" y="492"/>
                    </a:lnTo>
                    <a:lnTo>
                      <a:pt x="227" y="509"/>
                    </a:lnTo>
                    <a:lnTo>
                      <a:pt x="201" y="520"/>
                    </a:lnTo>
                    <a:lnTo>
                      <a:pt x="172" y="526"/>
                    </a:lnTo>
                    <a:lnTo>
                      <a:pt x="166" y="526"/>
                    </a:lnTo>
                    <a:lnTo>
                      <a:pt x="159" y="526"/>
                    </a:lnTo>
                    <a:lnTo>
                      <a:pt x="153" y="528"/>
                    </a:lnTo>
                    <a:lnTo>
                      <a:pt x="125" y="525"/>
                    </a:lnTo>
                    <a:lnTo>
                      <a:pt x="100" y="519"/>
                    </a:lnTo>
                    <a:lnTo>
                      <a:pt x="77" y="507"/>
                    </a:lnTo>
                    <a:lnTo>
                      <a:pt x="57" y="491"/>
                    </a:lnTo>
                    <a:lnTo>
                      <a:pt x="39" y="470"/>
                    </a:lnTo>
                    <a:lnTo>
                      <a:pt x="22" y="441"/>
                    </a:lnTo>
                    <a:lnTo>
                      <a:pt x="10" y="408"/>
                    </a:lnTo>
                    <a:lnTo>
                      <a:pt x="2" y="372"/>
                    </a:lnTo>
                    <a:lnTo>
                      <a:pt x="0" y="330"/>
                    </a:lnTo>
                    <a:lnTo>
                      <a:pt x="4" y="279"/>
                    </a:lnTo>
                    <a:lnTo>
                      <a:pt x="17" y="228"/>
                    </a:lnTo>
                    <a:lnTo>
                      <a:pt x="39" y="178"/>
                    </a:lnTo>
                    <a:lnTo>
                      <a:pt x="69" y="127"/>
                    </a:lnTo>
                    <a:lnTo>
                      <a:pt x="99" y="87"/>
                    </a:lnTo>
                    <a:lnTo>
                      <a:pt x="131" y="55"/>
                    </a:lnTo>
                    <a:lnTo>
                      <a:pt x="165" y="30"/>
                    </a:lnTo>
                    <a:lnTo>
                      <a:pt x="200" y="11"/>
                    </a:lnTo>
                    <a:lnTo>
                      <a:pt x="238" y="0"/>
                    </a:lnTo>
                    <a:lnTo>
                      <a:pt x="247" y="24"/>
                    </a:lnTo>
                    <a:close/>
                    <a:moveTo>
                      <a:pt x="176" y="499"/>
                    </a:moveTo>
                    <a:lnTo>
                      <a:pt x="195" y="494"/>
                    </a:lnTo>
                    <a:lnTo>
                      <a:pt x="210" y="483"/>
                    </a:lnTo>
                    <a:lnTo>
                      <a:pt x="223" y="466"/>
                    </a:lnTo>
                    <a:lnTo>
                      <a:pt x="233" y="445"/>
                    </a:lnTo>
                    <a:lnTo>
                      <a:pt x="238" y="423"/>
                    </a:lnTo>
                    <a:lnTo>
                      <a:pt x="239" y="398"/>
                    </a:lnTo>
                    <a:lnTo>
                      <a:pt x="238" y="367"/>
                    </a:lnTo>
                    <a:lnTo>
                      <a:pt x="230" y="339"/>
                    </a:lnTo>
                    <a:lnTo>
                      <a:pt x="217" y="315"/>
                    </a:lnTo>
                    <a:lnTo>
                      <a:pt x="203" y="298"/>
                    </a:lnTo>
                    <a:lnTo>
                      <a:pt x="187" y="287"/>
                    </a:lnTo>
                    <a:lnTo>
                      <a:pt x="168" y="279"/>
                    </a:lnTo>
                    <a:lnTo>
                      <a:pt x="149" y="276"/>
                    </a:lnTo>
                    <a:lnTo>
                      <a:pt x="123" y="280"/>
                    </a:lnTo>
                    <a:lnTo>
                      <a:pt x="96" y="290"/>
                    </a:lnTo>
                    <a:lnTo>
                      <a:pt x="68" y="306"/>
                    </a:lnTo>
                    <a:lnTo>
                      <a:pt x="66" y="321"/>
                    </a:lnTo>
                    <a:lnTo>
                      <a:pt x="66" y="335"/>
                    </a:lnTo>
                    <a:lnTo>
                      <a:pt x="68" y="373"/>
                    </a:lnTo>
                    <a:lnTo>
                      <a:pt x="74" y="406"/>
                    </a:lnTo>
                    <a:lnTo>
                      <a:pt x="85" y="436"/>
                    </a:lnTo>
                    <a:lnTo>
                      <a:pt x="100" y="461"/>
                    </a:lnTo>
                    <a:lnTo>
                      <a:pt x="117" y="479"/>
                    </a:lnTo>
                    <a:lnTo>
                      <a:pt x="136" y="492"/>
                    </a:lnTo>
                    <a:lnTo>
                      <a:pt x="155" y="499"/>
                    </a:lnTo>
                    <a:lnTo>
                      <a:pt x="176" y="499"/>
                    </a:lnTo>
                    <a:close/>
                  </a:path>
                </a:pathLst>
              </a:custGeom>
              <a:solidFill>
                <a:srgbClr val="008000"/>
              </a:solidFill>
              <a:ln w="0">
                <a:solidFill>
                  <a:schemeClr val="bg1"/>
                </a:solidFill>
                <a:prstDash val="solid"/>
                <a:round/>
                <a:headEnd/>
                <a:tailEnd/>
              </a:ln>
            </p:spPr>
            <p:txBody>
              <a:bodyPr/>
              <a:lstStyle/>
              <a:p>
                <a:endParaRPr lang="es-ES"/>
              </a:p>
            </p:txBody>
          </p:sp>
          <p:sp>
            <p:nvSpPr>
              <p:cNvPr id="24" name="Freeform 43"/>
              <p:cNvSpPr>
                <a:spLocks noEditPoints="1"/>
              </p:cNvSpPr>
              <p:nvPr/>
            </p:nvSpPr>
            <p:spPr bwMode="auto">
              <a:xfrm>
                <a:off x="3452813" y="589877"/>
                <a:ext cx="641350" cy="966788"/>
              </a:xfrm>
              <a:custGeom>
                <a:avLst/>
                <a:gdLst>
                  <a:gd name="T0" fmla="*/ 2147483646 w 404"/>
                  <a:gd name="T1" fmla="*/ 2147483646 h 609"/>
                  <a:gd name="T2" fmla="*/ 2147483646 w 404"/>
                  <a:gd name="T3" fmla="*/ 2147483646 h 609"/>
                  <a:gd name="T4" fmla="*/ 2147483646 w 404"/>
                  <a:gd name="T5" fmla="*/ 2147483646 h 609"/>
                  <a:gd name="T6" fmla="*/ 2147483646 w 404"/>
                  <a:gd name="T7" fmla="*/ 2147483646 h 609"/>
                  <a:gd name="T8" fmla="*/ 2147483646 w 404"/>
                  <a:gd name="T9" fmla="*/ 2147483646 h 609"/>
                  <a:gd name="T10" fmla="*/ 2147483646 w 404"/>
                  <a:gd name="T11" fmla="*/ 2147483646 h 609"/>
                  <a:gd name="T12" fmla="*/ 2147483646 w 404"/>
                  <a:gd name="T13" fmla="*/ 2147483646 h 609"/>
                  <a:gd name="T14" fmla="*/ 2147483646 w 404"/>
                  <a:gd name="T15" fmla="*/ 2147483646 h 609"/>
                  <a:gd name="T16" fmla="*/ 0 w 404"/>
                  <a:gd name="T17" fmla="*/ 2147483646 h 609"/>
                  <a:gd name="T18" fmla="*/ 2147483646 w 404"/>
                  <a:gd name="T19" fmla="*/ 2147483646 h 609"/>
                  <a:gd name="T20" fmla="*/ 2147483646 w 404"/>
                  <a:gd name="T21" fmla="*/ 2147483646 h 609"/>
                  <a:gd name="T22" fmla="*/ 2147483646 w 404"/>
                  <a:gd name="T23" fmla="*/ 2147483646 h 609"/>
                  <a:gd name="T24" fmla="*/ 2147483646 w 404"/>
                  <a:gd name="T25" fmla="*/ 2147483646 h 609"/>
                  <a:gd name="T26" fmla="*/ 2147483646 w 404"/>
                  <a:gd name="T27" fmla="*/ 2147483646 h 609"/>
                  <a:gd name="T28" fmla="*/ 2147483646 w 404"/>
                  <a:gd name="T29" fmla="*/ 2147483646 h 609"/>
                  <a:gd name="T30" fmla="*/ 2147483646 w 404"/>
                  <a:gd name="T31" fmla="*/ 2147483646 h 609"/>
                  <a:gd name="T32" fmla="*/ 2147483646 w 404"/>
                  <a:gd name="T33" fmla="*/ 2147483646 h 609"/>
                  <a:gd name="T34" fmla="*/ 2147483646 w 404"/>
                  <a:gd name="T35" fmla="*/ 2147483646 h 609"/>
                  <a:gd name="T36" fmla="*/ 2147483646 w 404"/>
                  <a:gd name="T37" fmla="*/ 2147483646 h 609"/>
                  <a:gd name="T38" fmla="*/ 2147483646 w 404"/>
                  <a:gd name="T39" fmla="*/ 2147483646 h 609"/>
                  <a:gd name="T40" fmla="*/ 2147483646 w 404"/>
                  <a:gd name="T41" fmla="*/ 2147483646 h 609"/>
                  <a:gd name="T42" fmla="*/ 2147483646 w 404"/>
                  <a:gd name="T43" fmla="*/ 0 h 609"/>
                  <a:gd name="T44" fmla="*/ 2147483646 w 404"/>
                  <a:gd name="T45" fmla="*/ 2147483646 h 609"/>
                  <a:gd name="T46" fmla="*/ 2147483646 w 404"/>
                  <a:gd name="T47" fmla="*/ 2147483646 h 609"/>
                  <a:gd name="T48" fmla="*/ 2147483646 w 404"/>
                  <a:gd name="T49" fmla="*/ 2147483646 h 609"/>
                  <a:gd name="T50" fmla="*/ 2147483646 w 404"/>
                  <a:gd name="T51" fmla="*/ 2147483646 h 609"/>
                  <a:gd name="T52" fmla="*/ 2147483646 w 404"/>
                  <a:gd name="T53" fmla="*/ 2147483646 h 609"/>
                  <a:gd name="T54" fmla="*/ 2147483646 w 404"/>
                  <a:gd name="T55" fmla="*/ 2147483646 h 609"/>
                  <a:gd name="T56" fmla="*/ 2147483646 w 404"/>
                  <a:gd name="T57" fmla="*/ 2147483646 h 609"/>
                  <a:gd name="T58" fmla="*/ 2147483646 w 404"/>
                  <a:gd name="T59" fmla="*/ 2147483646 h 609"/>
                  <a:gd name="T60" fmla="*/ 2147483646 w 404"/>
                  <a:gd name="T61" fmla="*/ 2147483646 h 609"/>
                  <a:gd name="T62" fmla="*/ 2147483646 w 404"/>
                  <a:gd name="T63" fmla="*/ 2147483646 h 609"/>
                  <a:gd name="T64" fmla="*/ 2147483646 w 404"/>
                  <a:gd name="T65" fmla="*/ 2147483646 h 609"/>
                  <a:gd name="T66" fmla="*/ 2147483646 w 404"/>
                  <a:gd name="T67" fmla="*/ 2147483646 h 609"/>
                  <a:gd name="T68" fmla="*/ 2147483646 w 404"/>
                  <a:gd name="T69" fmla="*/ 2147483646 h 609"/>
                  <a:gd name="T70" fmla="*/ 2147483646 w 404"/>
                  <a:gd name="T71" fmla="*/ 2147483646 h 609"/>
                  <a:gd name="T72" fmla="*/ 2147483646 w 404"/>
                  <a:gd name="T73" fmla="*/ 2147483646 h 609"/>
                  <a:gd name="T74" fmla="*/ 2147483646 w 404"/>
                  <a:gd name="T75" fmla="*/ 2147483646 h 609"/>
                  <a:gd name="T76" fmla="*/ 2147483646 w 404"/>
                  <a:gd name="T77" fmla="*/ 2147483646 h 609"/>
                  <a:gd name="T78" fmla="*/ 2147483646 w 404"/>
                  <a:gd name="T79" fmla="*/ 2147483646 h 609"/>
                  <a:gd name="T80" fmla="*/ 2147483646 w 404"/>
                  <a:gd name="T81" fmla="*/ 2147483646 h 609"/>
                  <a:gd name="T82" fmla="*/ 2147483646 w 404"/>
                  <a:gd name="T83" fmla="*/ 2147483646 h 609"/>
                  <a:gd name="T84" fmla="*/ 2147483646 w 404"/>
                  <a:gd name="T85" fmla="*/ 2147483646 h 609"/>
                  <a:gd name="T86" fmla="*/ 2147483646 w 404"/>
                  <a:gd name="T87" fmla="*/ 2147483646 h 609"/>
                  <a:gd name="T88" fmla="*/ 2147483646 w 404"/>
                  <a:gd name="T89" fmla="*/ 2147483646 h 609"/>
                  <a:gd name="T90" fmla="*/ 2147483646 w 404"/>
                  <a:gd name="T91" fmla="*/ 2147483646 h 609"/>
                  <a:gd name="T92" fmla="*/ 2147483646 w 404"/>
                  <a:gd name="T93" fmla="*/ 2147483646 h 609"/>
                  <a:gd name="T94" fmla="*/ 2147483646 w 404"/>
                  <a:gd name="T95" fmla="*/ 2147483646 h 609"/>
                  <a:gd name="T96" fmla="*/ 2147483646 w 404"/>
                  <a:gd name="T97" fmla="*/ 2147483646 h 609"/>
                  <a:gd name="T98" fmla="*/ 2147483646 w 404"/>
                  <a:gd name="T99" fmla="*/ 2147483646 h 609"/>
                  <a:gd name="T100" fmla="*/ 2147483646 w 404"/>
                  <a:gd name="T101" fmla="*/ 2147483646 h 609"/>
                  <a:gd name="T102" fmla="*/ 2147483646 w 404"/>
                  <a:gd name="T103" fmla="*/ 2147483646 h 609"/>
                  <a:gd name="T104" fmla="*/ 2147483646 w 404"/>
                  <a:gd name="T105" fmla="*/ 2147483646 h 609"/>
                  <a:gd name="T106" fmla="*/ 2147483646 w 404"/>
                  <a:gd name="T107" fmla="*/ 2147483646 h 609"/>
                  <a:gd name="T108" fmla="*/ 2147483646 w 404"/>
                  <a:gd name="T109" fmla="*/ 2147483646 h 6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4" h="609">
                    <a:moveTo>
                      <a:pt x="404" y="430"/>
                    </a:moveTo>
                    <a:lnTo>
                      <a:pt x="402" y="461"/>
                    </a:lnTo>
                    <a:lnTo>
                      <a:pt x="395" y="488"/>
                    </a:lnTo>
                    <a:lnTo>
                      <a:pt x="385" y="514"/>
                    </a:lnTo>
                    <a:lnTo>
                      <a:pt x="369" y="537"/>
                    </a:lnTo>
                    <a:lnTo>
                      <a:pt x="348" y="556"/>
                    </a:lnTo>
                    <a:lnTo>
                      <a:pt x="324" y="575"/>
                    </a:lnTo>
                    <a:lnTo>
                      <a:pt x="296" y="588"/>
                    </a:lnTo>
                    <a:lnTo>
                      <a:pt x="265" y="598"/>
                    </a:lnTo>
                    <a:lnTo>
                      <a:pt x="230" y="605"/>
                    </a:lnTo>
                    <a:lnTo>
                      <a:pt x="192" y="609"/>
                    </a:lnTo>
                    <a:lnTo>
                      <a:pt x="148" y="606"/>
                    </a:lnTo>
                    <a:lnTo>
                      <a:pt x="104" y="597"/>
                    </a:lnTo>
                    <a:lnTo>
                      <a:pt x="64" y="582"/>
                    </a:lnTo>
                    <a:lnTo>
                      <a:pt x="36" y="565"/>
                    </a:lnTo>
                    <a:lnTo>
                      <a:pt x="15" y="547"/>
                    </a:lnTo>
                    <a:lnTo>
                      <a:pt x="4" y="526"/>
                    </a:lnTo>
                    <a:lnTo>
                      <a:pt x="0" y="504"/>
                    </a:lnTo>
                    <a:lnTo>
                      <a:pt x="1" y="491"/>
                    </a:lnTo>
                    <a:lnTo>
                      <a:pt x="4" y="479"/>
                    </a:lnTo>
                    <a:lnTo>
                      <a:pt x="15" y="458"/>
                    </a:lnTo>
                    <a:lnTo>
                      <a:pt x="34" y="440"/>
                    </a:lnTo>
                    <a:lnTo>
                      <a:pt x="59" y="424"/>
                    </a:lnTo>
                    <a:lnTo>
                      <a:pt x="87" y="412"/>
                    </a:lnTo>
                    <a:lnTo>
                      <a:pt x="120" y="403"/>
                    </a:lnTo>
                    <a:lnTo>
                      <a:pt x="154" y="400"/>
                    </a:lnTo>
                    <a:lnTo>
                      <a:pt x="125" y="387"/>
                    </a:lnTo>
                    <a:lnTo>
                      <a:pt x="101" y="370"/>
                    </a:lnTo>
                    <a:lnTo>
                      <a:pt x="78" y="349"/>
                    </a:lnTo>
                    <a:lnTo>
                      <a:pt x="60" y="324"/>
                    </a:lnTo>
                    <a:lnTo>
                      <a:pt x="47" y="298"/>
                    </a:lnTo>
                    <a:lnTo>
                      <a:pt x="36" y="269"/>
                    </a:lnTo>
                    <a:lnTo>
                      <a:pt x="31" y="239"/>
                    </a:lnTo>
                    <a:lnTo>
                      <a:pt x="29" y="205"/>
                    </a:lnTo>
                    <a:lnTo>
                      <a:pt x="32" y="167"/>
                    </a:lnTo>
                    <a:lnTo>
                      <a:pt x="44" y="132"/>
                    </a:lnTo>
                    <a:lnTo>
                      <a:pt x="63" y="97"/>
                    </a:lnTo>
                    <a:lnTo>
                      <a:pt x="87" y="67"/>
                    </a:lnTo>
                    <a:lnTo>
                      <a:pt x="115" y="45"/>
                    </a:lnTo>
                    <a:lnTo>
                      <a:pt x="142" y="27"/>
                    </a:lnTo>
                    <a:lnTo>
                      <a:pt x="171" y="14"/>
                    </a:lnTo>
                    <a:lnTo>
                      <a:pt x="203" y="6"/>
                    </a:lnTo>
                    <a:lnTo>
                      <a:pt x="231" y="2"/>
                    </a:lnTo>
                    <a:lnTo>
                      <a:pt x="260" y="0"/>
                    </a:lnTo>
                    <a:lnTo>
                      <a:pt x="298" y="2"/>
                    </a:lnTo>
                    <a:lnTo>
                      <a:pt x="332" y="7"/>
                    </a:lnTo>
                    <a:lnTo>
                      <a:pt x="364" y="16"/>
                    </a:lnTo>
                    <a:lnTo>
                      <a:pt x="391" y="27"/>
                    </a:lnTo>
                    <a:lnTo>
                      <a:pt x="394" y="104"/>
                    </a:lnTo>
                    <a:lnTo>
                      <a:pt x="373" y="104"/>
                    </a:lnTo>
                    <a:lnTo>
                      <a:pt x="364" y="79"/>
                    </a:lnTo>
                    <a:lnTo>
                      <a:pt x="349" y="59"/>
                    </a:lnTo>
                    <a:lnTo>
                      <a:pt x="331" y="44"/>
                    </a:lnTo>
                    <a:lnTo>
                      <a:pt x="309" y="33"/>
                    </a:lnTo>
                    <a:lnTo>
                      <a:pt x="282" y="25"/>
                    </a:lnTo>
                    <a:lnTo>
                      <a:pt x="251" y="23"/>
                    </a:lnTo>
                    <a:lnTo>
                      <a:pt x="217" y="25"/>
                    </a:lnTo>
                    <a:lnTo>
                      <a:pt x="187" y="35"/>
                    </a:lnTo>
                    <a:lnTo>
                      <a:pt x="159" y="49"/>
                    </a:lnTo>
                    <a:lnTo>
                      <a:pt x="136" y="70"/>
                    </a:lnTo>
                    <a:lnTo>
                      <a:pt x="119" y="91"/>
                    </a:lnTo>
                    <a:lnTo>
                      <a:pt x="107" y="116"/>
                    </a:lnTo>
                    <a:lnTo>
                      <a:pt x="98" y="142"/>
                    </a:lnTo>
                    <a:lnTo>
                      <a:pt x="94" y="172"/>
                    </a:lnTo>
                    <a:lnTo>
                      <a:pt x="94" y="205"/>
                    </a:lnTo>
                    <a:lnTo>
                      <a:pt x="99" y="243"/>
                    </a:lnTo>
                    <a:lnTo>
                      <a:pt x="110" y="278"/>
                    </a:lnTo>
                    <a:lnTo>
                      <a:pt x="125" y="310"/>
                    </a:lnTo>
                    <a:lnTo>
                      <a:pt x="145" y="337"/>
                    </a:lnTo>
                    <a:lnTo>
                      <a:pt x="166" y="357"/>
                    </a:lnTo>
                    <a:lnTo>
                      <a:pt x="188" y="371"/>
                    </a:lnTo>
                    <a:lnTo>
                      <a:pt x="214" y="382"/>
                    </a:lnTo>
                    <a:lnTo>
                      <a:pt x="243" y="388"/>
                    </a:lnTo>
                    <a:lnTo>
                      <a:pt x="273" y="391"/>
                    </a:lnTo>
                    <a:lnTo>
                      <a:pt x="301" y="387"/>
                    </a:lnTo>
                    <a:lnTo>
                      <a:pt x="328" y="378"/>
                    </a:lnTo>
                    <a:lnTo>
                      <a:pt x="356" y="362"/>
                    </a:lnTo>
                    <a:lnTo>
                      <a:pt x="383" y="341"/>
                    </a:lnTo>
                    <a:lnTo>
                      <a:pt x="404" y="341"/>
                    </a:lnTo>
                    <a:lnTo>
                      <a:pt x="404" y="430"/>
                    </a:lnTo>
                    <a:close/>
                    <a:moveTo>
                      <a:pt x="339" y="455"/>
                    </a:moveTo>
                    <a:lnTo>
                      <a:pt x="339" y="407"/>
                    </a:lnTo>
                    <a:lnTo>
                      <a:pt x="323" y="415"/>
                    </a:lnTo>
                    <a:lnTo>
                      <a:pt x="298" y="419"/>
                    </a:lnTo>
                    <a:lnTo>
                      <a:pt x="268" y="421"/>
                    </a:lnTo>
                    <a:lnTo>
                      <a:pt x="230" y="421"/>
                    </a:lnTo>
                    <a:lnTo>
                      <a:pt x="193" y="421"/>
                    </a:lnTo>
                    <a:lnTo>
                      <a:pt x="158" y="426"/>
                    </a:lnTo>
                    <a:lnTo>
                      <a:pt x="124" y="436"/>
                    </a:lnTo>
                    <a:lnTo>
                      <a:pt x="102" y="446"/>
                    </a:lnTo>
                    <a:lnTo>
                      <a:pt x="83" y="457"/>
                    </a:lnTo>
                    <a:lnTo>
                      <a:pt x="72" y="468"/>
                    </a:lnTo>
                    <a:lnTo>
                      <a:pt x="64" y="482"/>
                    </a:lnTo>
                    <a:lnTo>
                      <a:pt x="63" y="491"/>
                    </a:lnTo>
                    <a:lnTo>
                      <a:pt x="61" y="500"/>
                    </a:lnTo>
                    <a:lnTo>
                      <a:pt x="64" y="517"/>
                    </a:lnTo>
                    <a:lnTo>
                      <a:pt x="73" y="533"/>
                    </a:lnTo>
                    <a:lnTo>
                      <a:pt x="89" y="546"/>
                    </a:lnTo>
                    <a:lnTo>
                      <a:pt x="111" y="558"/>
                    </a:lnTo>
                    <a:lnTo>
                      <a:pt x="141" y="567"/>
                    </a:lnTo>
                    <a:lnTo>
                      <a:pt x="175" y="572"/>
                    </a:lnTo>
                    <a:lnTo>
                      <a:pt x="212" y="573"/>
                    </a:lnTo>
                    <a:lnTo>
                      <a:pt x="241" y="569"/>
                    </a:lnTo>
                    <a:lnTo>
                      <a:pt x="265" y="563"/>
                    </a:lnTo>
                    <a:lnTo>
                      <a:pt x="288" y="552"/>
                    </a:lnTo>
                    <a:lnTo>
                      <a:pt x="306" y="539"/>
                    </a:lnTo>
                    <a:lnTo>
                      <a:pt x="320" y="523"/>
                    </a:lnTo>
                    <a:lnTo>
                      <a:pt x="331" y="504"/>
                    </a:lnTo>
                    <a:lnTo>
                      <a:pt x="337" y="482"/>
                    </a:lnTo>
                    <a:lnTo>
                      <a:pt x="339" y="455"/>
                    </a:lnTo>
                    <a:close/>
                  </a:path>
                </a:pathLst>
              </a:custGeom>
              <a:solidFill>
                <a:srgbClr val="FF6600"/>
              </a:solidFill>
              <a:ln w="0">
                <a:solidFill>
                  <a:srgbClr val="FFFFFF"/>
                </a:solidFill>
                <a:prstDash val="solid"/>
                <a:round/>
                <a:headEnd/>
                <a:tailEnd/>
              </a:ln>
            </p:spPr>
            <p:txBody>
              <a:bodyPr/>
              <a:lstStyle/>
              <a:p>
                <a:endParaRPr lang="es-ES"/>
              </a:p>
            </p:txBody>
          </p:sp>
          <p:sp>
            <p:nvSpPr>
              <p:cNvPr id="25" name="Freeform 44"/>
              <p:cNvSpPr>
                <a:spLocks/>
              </p:cNvSpPr>
              <p:nvPr/>
            </p:nvSpPr>
            <p:spPr bwMode="auto">
              <a:xfrm>
                <a:off x="3730626" y="278727"/>
                <a:ext cx="484188" cy="838200"/>
              </a:xfrm>
              <a:custGeom>
                <a:avLst/>
                <a:gdLst>
                  <a:gd name="T0" fmla="*/ 0 w 305"/>
                  <a:gd name="T1" fmla="*/ 2147483646 h 528"/>
                  <a:gd name="T2" fmla="*/ 2147483646 w 305"/>
                  <a:gd name="T3" fmla="*/ 2147483646 h 528"/>
                  <a:gd name="T4" fmla="*/ 2147483646 w 305"/>
                  <a:gd name="T5" fmla="*/ 2147483646 h 528"/>
                  <a:gd name="T6" fmla="*/ 2147483646 w 305"/>
                  <a:gd name="T7" fmla="*/ 2147483646 h 528"/>
                  <a:gd name="T8" fmla="*/ 2147483646 w 305"/>
                  <a:gd name="T9" fmla="*/ 2147483646 h 528"/>
                  <a:gd name="T10" fmla="*/ 2147483646 w 305"/>
                  <a:gd name="T11" fmla="*/ 2147483646 h 528"/>
                  <a:gd name="T12" fmla="*/ 2147483646 w 305"/>
                  <a:gd name="T13" fmla="*/ 2147483646 h 528"/>
                  <a:gd name="T14" fmla="*/ 2147483646 w 305"/>
                  <a:gd name="T15" fmla="*/ 2147483646 h 528"/>
                  <a:gd name="T16" fmla="*/ 2147483646 w 305"/>
                  <a:gd name="T17" fmla="*/ 2147483646 h 528"/>
                  <a:gd name="T18" fmla="*/ 2147483646 w 305"/>
                  <a:gd name="T19" fmla="*/ 2147483646 h 528"/>
                  <a:gd name="T20" fmla="*/ 2147483646 w 305"/>
                  <a:gd name="T21" fmla="*/ 2147483646 h 528"/>
                  <a:gd name="T22" fmla="*/ 2147483646 w 305"/>
                  <a:gd name="T23" fmla="*/ 2147483646 h 528"/>
                  <a:gd name="T24" fmla="*/ 2147483646 w 305"/>
                  <a:gd name="T25" fmla="*/ 2147483646 h 528"/>
                  <a:gd name="T26" fmla="*/ 2147483646 w 305"/>
                  <a:gd name="T27" fmla="*/ 2147483646 h 528"/>
                  <a:gd name="T28" fmla="*/ 2147483646 w 305"/>
                  <a:gd name="T29" fmla="*/ 2147483646 h 528"/>
                  <a:gd name="T30" fmla="*/ 2147483646 w 305"/>
                  <a:gd name="T31" fmla="*/ 2147483646 h 528"/>
                  <a:gd name="T32" fmla="*/ 2147483646 w 305"/>
                  <a:gd name="T33" fmla="*/ 2147483646 h 528"/>
                  <a:gd name="T34" fmla="*/ 2147483646 w 305"/>
                  <a:gd name="T35" fmla="*/ 2147483646 h 528"/>
                  <a:gd name="T36" fmla="*/ 2147483646 w 305"/>
                  <a:gd name="T37" fmla="*/ 2147483646 h 528"/>
                  <a:gd name="T38" fmla="*/ 2147483646 w 305"/>
                  <a:gd name="T39" fmla="*/ 2147483646 h 528"/>
                  <a:gd name="T40" fmla="*/ 2147483646 w 305"/>
                  <a:gd name="T41" fmla="*/ 2147483646 h 528"/>
                  <a:gd name="T42" fmla="*/ 2147483646 w 305"/>
                  <a:gd name="T43" fmla="*/ 2147483646 h 528"/>
                  <a:gd name="T44" fmla="*/ 2147483646 w 305"/>
                  <a:gd name="T45" fmla="*/ 2147483646 h 528"/>
                  <a:gd name="T46" fmla="*/ 2147483646 w 305"/>
                  <a:gd name="T47" fmla="*/ 2147483646 h 528"/>
                  <a:gd name="T48" fmla="*/ 2147483646 w 305"/>
                  <a:gd name="T49" fmla="*/ 2147483646 h 528"/>
                  <a:gd name="T50" fmla="*/ 2147483646 w 305"/>
                  <a:gd name="T51" fmla="*/ 2147483646 h 528"/>
                  <a:gd name="T52" fmla="*/ 2147483646 w 305"/>
                  <a:gd name="T53" fmla="*/ 2147483646 h 528"/>
                  <a:gd name="T54" fmla="*/ 2147483646 w 305"/>
                  <a:gd name="T55" fmla="*/ 2147483646 h 528"/>
                  <a:gd name="T56" fmla="*/ 2147483646 w 305"/>
                  <a:gd name="T57" fmla="*/ 2147483646 h 528"/>
                  <a:gd name="T58" fmla="*/ 2147483646 w 305"/>
                  <a:gd name="T59" fmla="*/ 2147483646 h 528"/>
                  <a:gd name="T60" fmla="*/ 2147483646 w 305"/>
                  <a:gd name="T61" fmla="*/ 2147483646 h 528"/>
                  <a:gd name="T62" fmla="*/ 2147483646 w 305"/>
                  <a:gd name="T63" fmla="*/ 2147483646 h 528"/>
                  <a:gd name="T64" fmla="*/ 2147483646 w 305"/>
                  <a:gd name="T65" fmla="*/ 2147483646 h 528"/>
                  <a:gd name="T66" fmla="*/ 2147483646 w 305"/>
                  <a:gd name="T67" fmla="*/ 2147483646 h 528"/>
                  <a:gd name="T68" fmla="*/ 2147483646 w 305"/>
                  <a:gd name="T69" fmla="*/ 0 h 528"/>
                  <a:gd name="T70" fmla="*/ 2147483646 w 305"/>
                  <a:gd name="T71" fmla="*/ 0 h 528"/>
                  <a:gd name="T72" fmla="*/ 2147483646 w 305"/>
                  <a:gd name="T73" fmla="*/ 2147483646 h 528"/>
                  <a:gd name="T74" fmla="*/ 2147483646 w 305"/>
                  <a:gd name="T75" fmla="*/ 2147483646 h 528"/>
                  <a:gd name="T76" fmla="*/ 2147483646 w 305"/>
                  <a:gd name="T77" fmla="*/ 2147483646 h 528"/>
                  <a:gd name="T78" fmla="*/ 2147483646 w 305"/>
                  <a:gd name="T79" fmla="*/ 2147483646 h 528"/>
                  <a:gd name="T80" fmla="*/ 2147483646 w 305"/>
                  <a:gd name="T81" fmla="*/ 2147483646 h 528"/>
                  <a:gd name="T82" fmla="*/ 2147483646 w 305"/>
                  <a:gd name="T83" fmla="*/ 2147483646 h 528"/>
                  <a:gd name="T84" fmla="*/ 2147483646 w 305"/>
                  <a:gd name="T85" fmla="*/ 2147483646 h 528"/>
                  <a:gd name="T86" fmla="*/ 2147483646 w 305"/>
                  <a:gd name="T87" fmla="*/ 2147483646 h 528"/>
                  <a:gd name="T88" fmla="*/ 2147483646 w 305"/>
                  <a:gd name="T89" fmla="*/ 2147483646 h 528"/>
                  <a:gd name="T90" fmla="*/ 2147483646 w 305"/>
                  <a:gd name="T91" fmla="*/ 2147483646 h 528"/>
                  <a:gd name="T92" fmla="*/ 2147483646 w 305"/>
                  <a:gd name="T93" fmla="*/ 2147483646 h 528"/>
                  <a:gd name="T94" fmla="*/ 2147483646 w 305"/>
                  <a:gd name="T95" fmla="*/ 2147483646 h 528"/>
                  <a:gd name="T96" fmla="*/ 2147483646 w 305"/>
                  <a:gd name="T97" fmla="*/ 2147483646 h 528"/>
                  <a:gd name="T98" fmla="*/ 2147483646 w 305"/>
                  <a:gd name="T99" fmla="*/ 2147483646 h 528"/>
                  <a:gd name="T100" fmla="*/ 2147483646 w 305"/>
                  <a:gd name="T101" fmla="*/ 2147483646 h 528"/>
                  <a:gd name="T102" fmla="*/ 2147483646 w 305"/>
                  <a:gd name="T103" fmla="*/ 2147483646 h 528"/>
                  <a:gd name="T104" fmla="*/ 2147483646 w 305"/>
                  <a:gd name="T105" fmla="*/ 2147483646 h 528"/>
                  <a:gd name="T106" fmla="*/ 2147483646 w 305"/>
                  <a:gd name="T107" fmla="*/ 2147483646 h 528"/>
                  <a:gd name="T108" fmla="*/ 2147483646 w 305"/>
                  <a:gd name="T109" fmla="*/ 2147483646 h 528"/>
                  <a:gd name="T110" fmla="*/ 2147483646 w 305"/>
                  <a:gd name="T111" fmla="*/ 2147483646 h 528"/>
                  <a:gd name="T112" fmla="*/ 2147483646 w 305"/>
                  <a:gd name="T113" fmla="*/ 2147483646 h 528"/>
                  <a:gd name="T114" fmla="*/ 2147483646 w 305"/>
                  <a:gd name="T115" fmla="*/ 2147483646 h 528"/>
                  <a:gd name="T116" fmla="*/ 2147483646 w 305"/>
                  <a:gd name="T117" fmla="*/ 2147483646 h 528"/>
                  <a:gd name="T118" fmla="*/ 0 w 305"/>
                  <a:gd name="T119" fmla="*/ 2147483646 h 5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5" h="528">
                    <a:moveTo>
                      <a:pt x="0" y="404"/>
                    </a:moveTo>
                    <a:lnTo>
                      <a:pt x="1" y="372"/>
                    </a:lnTo>
                    <a:lnTo>
                      <a:pt x="12" y="342"/>
                    </a:lnTo>
                    <a:lnTo>
                      <a:pt x="32" y="313"/>
                    </a:lnTo>
                    <a:lnTo>
                      <a:pt x="52" y="293"/>
                    </a:lnTo>
                    <a:lnTo>
                      <a:pt x="73" y="279"/>
                    </a:lnTo>
                    <a:lnTo>
                      <a:pt x="96" y="270"/>
                    </a:lnTo>
                    <a:lnTo>
                      <a:pt x="121" y="265"/>
                    </a:lnTo>
                    <a:lnTo>
                      <a:pt x="145" y="263"/>
                    </a:lnTo>
                    <a:lnTo>
                      <a:pt x="168" y="266"/>
                    </a:lnTo>
                    <a:lnTo>
                      <a:pt x="168" y="284"/>
                    </a:lnTo>
                    <a:lnTo>
                      <a:pt x="144" y="286"/>
                    </a:lnTo>
                    <a:lnTo>
                      <a:pt x="124" y="291"/>
                    </a:lnTo>
                    <a:lnTo>
                      <a:pt x="106" y="300"/>
                    </a:lnTo>
                    <a:lnTo>
                      <a:pt x="90" y="314"/>
                    </a:lnTo>
                    <a:lnTo>
                      <a:pt x="79" y="331"/>
                    </a:lnTo>
                    <a:lnTo>
                      <a:pt x="70" y="351"/>
                    </a:lnTo>
                    <a:lnTo>
                      <a:pt x="64" y="373"/>
                    </a:lnTo>
                    <a:lnTo>
                      <a:pt x="63" y="397"/>
                    </a:lnTo>
                    <a:lnTo>
                      <a:pt x="66" y="421"/>
                    </a:lnTo>
                    <a:lnTo>
                      <a:pt x="72" y="440"/>
                    </a:lnTo>
                    <a:lnTo>
                      <a:pt x="83" y="460"/>
                    </a:lnTo>
                    <a:lnTo>
                      <a:pt x="97" y="477"/>
                    </a:lnTo>
                    <a:lnTo>
                      <a:pt x="118" y="493"/>
                    </a:lnTo>
                    <a:lnTo>
                      <a:pt x="140" y="502"/>
                    </a:lnTo>
                    <a:lnTo>
                      <a:pt x="165" y="507"/>
                    </a:lnTo>
                    <a:lnTo>
                      <a:pt x="193" y="507"/>
                    </a:lnTo>
                    <a:lnTo>
                      <a:pt x="193" y="80"/>
                    </a:lnTo>
                    <a:lnTo>
                      <a:pt x="191" y="59"/>
                    </a:lnTo>
                    <a:lnTo>
                      <a:pt x="189" y="43"/>
                    </a:lnTo>
                    <a:lnTo>
                      <a:pt x="183" y="33"/>
                    </a:lnTo>
                    <a:lnTo>
                      <a:pt x="174" y="25"/>
                    </a:lnTo>
                    <a:lnTo>
                      <a:pt x="159" y="21"/>
                    </a:lnTo>
                    <a:lnTo>
                      <a:pt x="138" y="20"/>
                    </a:lnTo>
                    <a:lnTo>
                      <a:pt x="138" y="0"/>
                    </a:lnTo>
                    <a:lnTo>
                      <a:pt x="305" y="0"/>
                    </a:lnTo>
                    <a:lnTo>
                      <a:pt x="305" y="20"/>
                    </a:lnTo>
                    <a:lnTo>
                      <a:pt x="284" y="21"/>
                    </a:lnTo>
                    <a:lnTo>
                      <a:pt x="268" y="25"/>
                    </a:lnTo>
                    <a:lnTo>
                      <a:pt x="261" y="30"/>
                    </a:lnTo>
                    <a:lnTo>
                      <a:pt x="257" y="41"/>
                    </a:lnTo>
                    <a:lnTo>
                      <a:pt x="253" y="58"/>
                    </a:lnTo>
                    <a:lnTo>
                      <a:pt x="253" y="80"/>
                    </a:lnTo>
                    <a:lnTo>
                      <a:pt x="253" y="464"/>
                    </a:lnTo>
                    <a:lnTo>
                      <a:pt x="253" y="482"/>
                    </a:lnTo>
                    <a:lnTo>
                      <a:pt x="257" y="495"/>
                    </a:lnTo>
                    <a:lnTo>
                      <a:pt x="261" y="503"/>
                    </a:lnTo>
                    <a:lnTo>
                      <a:pt x="270" y="507"/>
                    </a:lnTo>
                    <a:lnTo>
                      <a:pt x="283" y="510"/>
                    </a:lnTo>
                    <a:lnTo>
                      <a:pt x="303" y="511"/>
                    </a:lnTo>
                    <a:lnTo>
                      <a:pt x="303" y="528"/>
                    </a:lnTo>
                    <a:lnTo>
                      <a:pt x="186" y="528"/>
                    </a:lnTo>
                    <a:lnTo>
                      <a:pt x="145" y="527"/>
                    </a:lnTo>
                    <a:lnTo>
                      <a:pt x="109" y="522"/>
                    </a:lnTo>
                    <a:lnTo>
                      <a:pt x="79" y="512"/>
                    </a:lnTo>
                    <a:lnTo>
                      <a:pt x="52" y="499"/>
                    </a:lnTo>
                    <a:lnTo>
                      <a:pt x="32" y="481"/>
                    </a:lnTo>
                    <a:lnTo>
                      <a:pt x="16" y="460"/>
                    </a:lnTo>
                    <a:lnTo>
                      <a:pt x="5" y="434"/>
                    </a:lnTo>
                    <a:lnTo>
                      <a:pt x="0" y="404"/>
                    </a:lnTo>
                    <a:close/>
                  </a:path>
                </a:pathLst>
              </a:custGeom>
              <a:solidFill>
                <a:srgbClr val="008000"/>
              </a:solidFill>
              <a:ln w="0">
                <a:solidFill>
                  <a:schemeClr val="bg1"/>
                </a:solidFill>
                <a:prstDash val="solid"/>
                <a:round/>
                <a:headEnd/>
                <a:tailEnd/>
              </a:ln>
            </p:spPr>
            <p:txBody>
              <a:bodyPr/>
              <a:lstStyle/>
              <a:p>
                <a:endParaRPr lang="es-ES"/>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l="35437" t="32760" r="25346" b="12641"/>
          <a:stretch>
            <a:fillRect/>
          </a:stretch>
        </p:blipFill>
        <p:spPr bwMode="auto">
          <a:xfrm>
            <a:off x="1278657" y="845890"/>
            <a:ext cx="7488832" cy="5760640"/>
          </a:xfrm>
          <a:prstGeom prst="rect">
            <a:avLst/>
          </a:prstGeom>
          <a:noFill/>
          <a:ln w="47625">
            <a:solidFill>
              <a:srgbClr val="000099"/>
            </a:solidFill>
            <a:miter lim="800000"/>
            <a:headEnd/>
            <a:tailEnd/>
          </a:ln>
        </p:spPr>
      </p:pic>
      <p:sp>
        <p:nvSpPr>
          <p:cNvPr id="3" name="2 CuadroTexto"/>
          <p:cNvSpPr txBox="1"/>
          <p:nvPr/>
        </p:nvSpPr>
        <p:spPr>
          <a:xfrm>
            <a:off x="2142753" y="5240119"/>
            <a:ext cx="1822243" cy="646331"/>
          </a:xfrm>
          <a:prstGeom prst="rect">
            <a:avLst/>
          </a:prstGeom>
          <a:noFill/>
          <a:ln w="47625">
            <a:noFill/>
          </a:ln>
        </p:spPr>
        <p:txBody>
          <a:bodyPr wrap="square" rtlCol="0">
            <a:spAutoFit/>
          </a:bodyPr>
          <a:lstStyle/>
          <a:p>
            <a:pPr algn="ctr"/>
            <a:r>
              <a:rPr lang="es-ES" b="1" dirty="0" smtClean="0">
                <a:solidFill>
                  <a:srgbClr val="FFFF00"/>
                </a:solidFill>
              </a:rPr>
              <a:t>Punto de encuentro 1</a:t>
            </a:r>
            <a:endParaRPr lang="es-ES" b="1" dirty="0">
              <a:solidFill>
                <a:srgbClr val="FFFF00"/>
              </a:solidFill>
            </a:endParaRPr>
          </a:p>
        </p:txBody>
      </p:sp>
      <p:sp>
        <p:nvSpPr>
          <p:cNvPr id="4" name="3 Estrella de 5 puntas"/>
          <p:cNvSpPr/>
          <p:nvPr/>
        </p:nvSpPr>
        <p:spPr>
          <a:xfrm>
            <a:off x="3510905" y="5238378"/>
            <a:ext cx="364449" cy="337695"/>
          </a:xfrm>
          <a:prstGeom prst="star5">
            <a:avLst/>
          </a:prstGeom>
          <a:solidFill>
            <a:srgbClr val="FFFF00"/>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 name="4 Grupo"/>
          <p:cNvGrpSpPr/>
          <p:nvPr/>
        </p:nvGrpSpPr>
        <p:grpSpPr>
          <a:xfrm>
            <a:off x="1710705" y="1205930"/>
            <a:ext cx="2592288" cy="677951"/>
            <a:chOff x="1998737" y="65088"/>
            <a:chExt cx="7056410" cy="1921823"/>
          </a:xfrm>
        </p:grpSpPr>
        <p:sp>
          <p:nvSpPr>
            <p:cNvPr id="6" name="Text Box 21"/>
            <p:cNvSpPr txBox="1">
              <a:spLocks noChangeArrowheads="1"/>
            </p:cNvSpPr>
            <p:nvPr/>
          </p:nvSpPr>
          <p:spPr bwMode="auto">
            <a:xfrm>
              <a:off x="5959178" y="906638"/>
              <a:ext cx="3095969" cy="1080273"/>
            </a:xfrm>
            <a:prstGeom prst="rect">
              <a:avLst/>
            </a:prstGeom>
            <a:noFill/>
            <a:ln w="9525">
              <a:noFill/>
              <a:miter lim="800000"/>
              <a:headEnd/>
              <a:tailEnd/>
            </a:ln>
          </p:spPr>
          <p:txBody>
            <a:bodyPr lIns="103074" tIns="51538" rIns="103074" bIns="51538">
              <a:spAutoFit/>
            </a:bodyPr>
            <a:lstStyle/>
            <a:p>
              <a:pPr>
                <a:spcBef>
                  <a:spcPct val="50000"/>
                </a:spcBef>
              </a:pPr>
              <a:r>
                <a:rPr lang="es-ES" b="1" dirty="0">
                  <a:solidFill>
                    <a:srgbClr val="FF0000"/>
                  </a:solidFill>
                </a:rPr>
                <a:t>Cádiz</a:t>
              </a:r>
            </a:p>
          </p:txBody>
        </p:sp>
        <p:grpSp>
          <p:nvGrpSpPr>
            <p:cNvPr id="7" name="Grupo 25"/>
            <p:cNvGrpSpPr>
              <a:grpSpLocks/>
            </p:cNvGrpSpPr>
            <p:nvPr/>
          </p:nvGrpSpPr>
          <p:grpSpPr bwMode="auto">
            <a:xfrm>
              <a:off x="1998737" y="65088"/>
              <a:ext cx="6599238" cy="1341437"/>
              <a:chOff x="25401" y="146965"/>
              <a:chExt cx="6829425" cy="1409700"/>
            </a:xfrm>
          </p:grpSpPr>
          <p:sp>
            <p:nvSpPr>
              <p:cNvPr id="8" name="Freeform 34"/>
              <p:cNvSpPr>
                <a:spLocks noEditPoints="1"/>
              </p:cNvSpPr>
              <p:nvPr/>
            </p:nvSpPr>
            <p:spPr bwMode="auto">
              <a:xfrm>
                <a:off x="25401" y="472402"/>
                <a:ext cx="644525" cy="963613"/>
              </a:xfrm>
              <a:custGeom>
                <a:avLst/>
                <a:gdLst>
                  <a:gd name="T0" fmla="*/ 2147483646 w 406"/>
                  <a:gd name="T1" fmla="*/ 2147483646 h 607"/>
                  <a:gd name="T2" fmla="*/ 2147483646 w 406"/>
                  <a:gd name="T3" fmla="*/ 2147483646 h 607"/>
                  <a:gd name="T4" fmla="*/ 2147483646 w 406"/>
                  <a:gd name="T5" fmla="*/ 2147483646 h 607"/>
                  <a:gd name="T6" fmla="*/ 2147483646 w 406"/>
                  <a:gd name="T7" fmla="*/ 2147483646 h 607"/>
                  <a:gd name="T8" fmla="*/ 2147483646 w 406"/>
                  <a:gd name="T9" fmla="*/ 2147483646 h 607"/>
                  <a:gd name="T10" fmla="*/ 2147483646 w 406"/>
                  <a:gd name="T11" fmla="*/ 2147483646 h 607"/>
                  <a:gd name="T12" fmla="*/ 2147483646 w 406"/>
                  <a:gd name="T13" fmla="*/ 2147483646 h 607"/>
                  <a:gd name="T14" fmla="*/ 2147483646 w 406"/>
                  <a:gd name="T15" fmla="*/ 2147483646 h 607"/>
                  <a:gd name="T16" fmla="*/ 0 w 406"/>
                  <a:gd name="T17" fmla="*/ 2147483646 h 607"/>
                  <a:gd name="T18" fmla="*/ 2147483646 w 406"/>
                  <a:gd name="T19" fmla="*/ 2147483646 h 607"/>
                  <a:gd name="T20" fmla="*/ 2147483646 w 406"/>
                  <a:gd name="T21" fmla="*/ 2147483646 h 607"/>
                  <a:gd name="T22" fmla="*/ 2147483646 w 406"/>
                  <a:gd name="T23" fmla="*/ 2147483646 h 607"/>
                  <a:gd name="T24" fmla="*/ 2147483646 w 406"/>
                  <a:gd name="T25" fmla="*/ 2147483646 h 607"/>
                  <a:gd name="T26" fmla="*/ 2147483646 w 406"/>
                  <a:gd name="T27" fmla="*/ 2147483646 h 607"/>
                  <a:gd name="T28" fmla="*/ 2147483646 w 406"/>
                  <a:gd name="T29" fmla="*/ 2147483646 h 607"/>
                  <a:gd name="T30" fmla="*/ 2147483646 w 406"/>
                  <a:gd name="T31" fmla="*/ 2147483646 h 607"/>
                  <a:gd name="T32" fmla="*/ 2147483646 w 406"/>
                  <a:gd name="T33" fmla="*/ 2147483646 h 607"/>
                  <a:gd name="T34" fmla="*/ 2147483646 w 406"/>
                  <a:gd name="T35" fmla="*/ 2147483646 h 607"/>
                  <a:gd name="T36" fmla="*/ 2147483646 w 406"/>
                  <a:gd name="T37" fmla="*/ 2147483646 h 607"/>
                  <a:gd name="T38" fmla="*/ 2147483646 w 406"/>
                  <a:gd name="T39" fmla="*/ 2147483646 h 607"/>
                  <a:gd name="T40" fmla="*/ 2147483646 w 406"/>
                  <a:gd name="T41" fmla="*/ 2147483646 h 607"/>
                  <a:gd name="T42" fmla="*/ 2147483646 w 406"/>
                  <a:gd name="T43" fmla="*/ 0 h 607"/>
                  <a:gd name="T44" fmla="*/ 2147483646 w 406"/>
                  <a:gd name="T45" fmla="*/ 2147483646 h 607"/>
                  <a:gd name="T46" fmla="*/ 2147483646 w 406"/>
                  <a:gd name="T47" fmla="*/ 2147483646 h 607"/>
                  <a:gd name="T48" fmla="*/ 2147483646 w 406"/>
                  <a:gd name="T49" fmla="*/ 2147483646 h 607"/>
                  <a:gd name="T50" fmla="*/ 2147483646 w 406"/>
                  <a:gd name="T51" fmla="*/ 2147483646 h 607"/>
                  <a:gd name="T52" fmla="*/ 2147483646 w 406"/>
                  <a:gd name="T53" fmla="*/ 2147483646 h 607"/>
                  <a:gd name="T54" fmla="*/ 2147483646 w 406"/>
                  <a:gd name="T55" fmla="*/ 2147483646 h 607"/>
                  <a:gd name="T56" fmla="*/ 2147483646 w 406"/>
                  <a:gd name="T57" fmla="*/ 2147483646 h 607"/>
                  <a:gd name="T58" fmla="*/ 2147483646 w 406"/>
                  <a:gd name="T59" fmla="*/ 2147483646 h 607"/>
                  <a:gd name="T60" fmla="*/ 2147483646 w 406"/>
                  <a:gd name="T61" fmla="*/ 2147483646 h 607"/>
                  <a:gd name="T62" fmla="*/ 2147483646 w 406"/>
                  <a:gd name="T63" fmla="*/ 2147483646 h 607"/>
                  <a:gd name="T64" fmla="*/ 2147483646 w 406"/>
                  <a:gd name="T65" fmla="*/ 2147483646 h 607"/>
                  <a:gd name="T66" fmla="*/ 2147483646 w 406"/>
                  <a:gd name="T67" fmla="*/ 2147483646 h 607"/>
                  <a:gd name="T68" fmla="*/ 2147483646 w 406"/>
                  <a:gd name="T69" fmla="*/ 2147483646 h 607"/>
                  <a:gd name="T70" fmla="*/ 2147483646 w 406"/>
                  <a:gd name="T71" fmla="*/ 2147483646 h 607"/>
                  <a:gd name="T72" fmla="*/ 2147483646 w 406"/>
                  <a:gd name="T73" fmla="*/ 2147483646 h 607"/>
                  <a:gd name="T74" fmla="*/ 2147483646 w 406"/>
                  <a:gd name="T75" fmla="*/ 2147483646 h 607"/>
                  <a:gd name="T76" fmla="*/ 2147483646 w 406"/>
                  <a:gd name="T77" fmla="*/ 2147483646 h 607"/>
                  <a:gd name="T78" fmla="*/ 2147483646 w 406"/>
                  <a:gd name="T79" fmla="*/ 2147483646 h 607"/>
                  <a:gd name="T80" fmla="*/ 2147483646 w 406"/>
                  <a:gd name="T81" fmla="*/ 2147483646 h 607"/>
                  <a:gd name="T82" fmla="*/ 2147483646 w 406"/>
                  <a:gd name="T83" fmla="*/ 2147483646 h 607"/>
                  <a:gd name="T84" fmla="*/ 2147483646 w 406"/>
                  <a:gd name="T85" fmla="*/ 2147483646 h 607"/>
                  <a:gd name="T86" fmla="*/ 2147483646 w 406"/>
                  <a:gd name="T87" fmla="*/ 2147483646 h 607"/>
                  <a:gd name="T88" fmla="*/ 2147483646 w 406"/>
                  <a:gd name="T89" fmla="*/ 2147483646 h 607"/>
                  <a:gd name="T90" fmla="*/ 2147483646 w 406"/>
                  <a:gd name="T91" fmla="*/ 2147483646 h 607"/>
                  <a:gd name="T92" fmla="*/ 2147483646 w 406"/>
                  <a:gd name="T93" fmla="*/ 2147483646 h 607"/>
                  <a:gd name="T94" fmla="*/ 2147483646 w 406"/>
                  <a:gd name="T95" fmla="*/ 2147483646 h 607"/>
                  <a:gd name="T96" fmla="*/ 2147483646 w 406"/>
                  <a:gd name="T97" fmla="*/ 2147483646 h 607"/>
                  <a:gd name="T98" fmla="*/ 2147483646 w 406"/>
                  <a:gd name="T99" fmla="*/ 2147483646 h 607"/>
                  <a:gd name="T100" fmla="*/ 2147483646 w 406"/>
                  <a:gd name="T101" fmla="*/ 2147483646 h 607"/>
                  <a:gd name="T102" fmla="*/ 2147483646 w 406"/>
                  <a:gd name="T103" fmla="*/ 2147483646 h 607"/>
                  <a:gd name="T104" fmla="*/ 2147483646 w 406"/>
                  <a:gd name="T105" fmla="*/ 2147483646 h 607"/>
                  <a:gd name="T106" fmla="*/ 2147483646 w 406"/>
                  <a:gd name="T107" fmla="*/ 2147483646 h 607"/>
                  <a:gd name="T108" fmla="*/ 2147483646 w 406"/>
                  <a:gd name="T109" fmla="*/ 2147483646 h 6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6" h="607">
                    <a:moveTo>
                      <a:pt x="406" y="430"/>
                    </a:moveTo>
                    <a:lnTo>
                      <a:pt x="403" y="460"/>
                    </a:lnTo>
                    <a:lnTo>
                      <a:pt x="397" y="487"/>
                    </a:lnTo>
                    <a:lnTo>
                      <a:pt x="385" y="512"/>
                    </a:lnTo>
                    <a:lnTo>
                      <a:pt x="369" y="535"/>
                    </a:lnTo>
                    <a:lnTo>
                      <a:pt x="350" y="556"/>
                    </a:lnTo>
                    <a:lnTo>
                      <a:pt x="325" y="573"/>
                    </a:lnTo>
                    <a:lnTo>
                      <a:pt x="297" y="587"/>
                    </a:lnTo>
                    <a:lnTo>
                      <a:pt x="266" y="597"/>
                    </a:lnTo>
                    <a:lnTo>
                      <a:pt x="232" y="604"/>
                    </a:lnTo>
                    <a:lnTo>
                      <a:pt x="194" y="607"/>
                    </a:lnTo>
                    <a:lnTo>
                      <a:pt x="148" y="605"/>
                    </a:lnTo>
                    <a:lnTo>
                      <a:pt x="106" y="596"/>
                    </a:lnTo>
                    <a:lnTo>
                      <a:pt x="65" y="580"/>
                    </a:lnTo>
                    <a:lnTo>
                      <a:pt x="37" y="565"/>
                    </a:lnTo>
                    <a:lnTo>
                      <a:pt x="16" y="546"/>
                    </a:lnTo>
                    <a:lnTo>
                      <a:pt x="4" y="525"/>
                    </a:lnTo>
                    <a:lnTo>
                      <a:pt x="0" y="502"/>
                    </a:lnTo>
                    <a:lnTo>
                      <a:pt x="1" y="490"/>
                    </a:lnTo>
                    <a:lnTo>
                      <a:pt x="4" y="477"/>
                    </a:lnTo>
                    <a:lnTo>
                      <a:pt x="16" y="457"/>
                    </a:lnTo>
                    <a:lnTo>
                      <a:pt x="34" y="439"/>
                    </a:lnTo>
                    <a:lnTo>
                      <a:pt x="59" y="423"/>
                    </a:lnTo>
                    <a:lnTo>
                      <a:pt x="89" y="410"/>
                    </a:lnTo>
                    <a:lnTo>
                      <a:pt x="120" y="402"/>
                    </a:lnTo>
                    <a:lnTo>
                      <a:pt x="154" y="398"/>
                    </a:lnTo>
                    <a:lnTo>
                      <a:pt x="127" y="386"/>
                    </a:lnTo>
                    <a:lnTo>
                      <a:pt x="101" y="369"/>
                    </a:lnTo>
                    <a:lnTo>
                      <a:pt x="80" y="348"/>
                    </a:lnTo>
                    <a:lnTo>
                      <a:pt x="62" y="324"/>
                    </a:lnTo>
                    <a:lnTo>
                      <a:pt x="47" y="296"/>
                    </a:lnTo>
                    <a:lnTo>
                      <a:pt x="38" y="268"/>
                    </a:lnTo>
                    <a:lnTo>
                      <a:pt x="31" y="237"/>
                    </a:lnTo>
                    <a:lnTo>
                      <a:pt x="30" y="204"/>
                    </a:lnTo>
                    <a:lnTo>
                      <a:pt x="34" y="166"/>
                    </a:lnTo>
                    <a:lnTo>
                      <a:pt x="45" y="130"/>
                    </a:lnTo>
                    <a:lnTo>
                      <a:pt x="63" y="97"/>
                    </a:lnTo>
                    <a:lnTo>
                      <a:pt x="89" y="67"/>
                    </a:lnTo>
                    <a:lnTo>
                      <a:pt x="115" y="43"/>
                    </a:lnTo>
                    <a:lnTo>
                      <a:pt x="143" y="26"/>
                    </a:lnTo>
                    <a:lnTo>
                      <a:pt x="173" y="13"/>
                    </a:lnTo>
                    <a:lnTo>
                      <a:pt x="204" y="5"/>
                    </a:lnTo>
                    <a:lnTo>
                      <a:pt x="233" y="1"/>
                    </a:lnTo>
                    <a:lnTo>
                      <a:pt x="262" y="0"/>
                    </a:lnTo>
                    <a:lnTo>
                      <a:pt x="300" y="1"/>
                    </a:lnTo>
                    <a:lnTo>
                      <a:pt x="334" y="6"/>
                    </a:lnTo>
                    <a:lnTo>
                      <a:pt x="364" y="14"/>
                    </a:lnTo>
                    <a:lnTo>
                      <a:pt x="391" y="26"/>
                    </a:lnTo>
                    <a:lnTo>
                      <a:pt x="395" y="103"/>
                    </a:lnTo>
                    <a:lnTo>
                      <a:pt x="374" y="103"/>
                    </a:lnTo>
                    <a:lnTo>
                      <a:pt x="364" y="78"/>
                    </a:lnTo>
                    <a:lnTo>
                      <a:pt x="351" y="59"/>
                    </a:lnTo>
                    <a:lnTo>
                      <a:pt x="333" y="43"/>
                    </a:lnTo>
                    <a:lnTo>
                      <a:pt x="310" y="31"/>
                    </a:lnTo>
                    <a:lnTo>
                      <a:pt x="283" y="25"/>
                    </a:lnTo>
                    <a:lnTo>
                      <a:pt x="253" y="22"/>
                    </a:lnTo>
                    <a:lnTo>
                      <a:pt x="219" y="25"/>
                    </a:lnTo>
                    <a:lnTo>
                      <a:pt x="187" y="33"/>
                    </a:lnTo>
                    <a:lnTo>
                      <a:pt x="161" y="48"/>
                    </a:lnTo>
                    <a:lnTo>
                      <a:pt x="136" y="68"/>
                    </a:lnTo>
                    <a:lnTo>
                      <a:pt x="120" y="90"/>
                    </a:lnTo>
                    <a:lnTo>
                      <a:pt x="107" y="115"/>
                    </a:lnTo>
                    <a:lnTo>
                      <a:pt x="100" y="141"/>
                    </a:lnTo>
                    <a:lnTo>
                      <a:pt x="94" y="171"/>
                    </a:lnTo>
                    <a:lnTo>
                      <a:pt x="96" y="203"/>
                    </a:lnTo>
                    <a:lnTo>
                      <a:pt x="101" y="242"/>
                    </a:lnTo>
                    <a:lnTo>
                      <a:pt x="111" y="278"/>
                    </a:lnTo>
                    <a:lnTo>
                      <a:pt x="126" y="309"/>
                    </a:lnTo>
                    <a:lnTo>
                      <a:pt x="145" y="335"/>
                    </a:lnTo>
                    <a:lnTo>
                      <a:pt x="166" y="355"/>
                    </a:lnTo>
                    <a:lnTo>
                      <a:pt x="190" y="371"/>
                    </a:lnTo>
                    <a:lnTo>
                      <a:pt x="215" y="381"/>
                    </a:lnTo>
                    <a:lnTo>
                      <a:pt x="244" y="388"/>
                    </a:lnTo>
                    <a:lnTo>
                      <a:pt x="274" y="389"/>
                    </a:lnTo>
                    <a:lnTo>
                      <a:pt x="302" y="386"/>
                    </a:lnTo>
                    <a:lnTo>
                      <a:pt x="330" y="377"/>
                    </a:lnTo>
                    <a:lnTo>
                      <a:pt x="357" y="362"/>
                    </a:lnTo>
                    <a:lnTo>
                      <a:pt x="385" y="339"/>
                    </a:lnTo>
                    <a:lnTo>
                      <a:pt x="406" y="339"/>
                    </a:lnTo>
                    <a:lnTo>
                      <a:pt x="406" y="430"/>
                    </a:lnTo>
                    <a:close/>
                    <a:moveTo>
                      <a:pt x="340" y="455"/>
                    </a:moveTo>
                    <a:lnTo>
                      <a:pt x="340" y="406"/>
                    </a:lnTo>
                    <a:lnTo>
                      <a:pt x="323" y="413"/>
                    </a:lnTo>
                    <a:lnTo>
                      <a:pt x="300" y="418"/>
                    </a:lnTo>
                    <a:lnTo>
                      <a:pt x="268" y="419"/>
                    </a:lnTo>
                    <a:lnTo>
                      <a:pt x="230" y="419"/>
                    </a:lnTo>
                    <a:lnTo>
                      <a:pt x="195" y="421"/>
                    </a:lnTo>
                    <a:lnTo>
                      <a:pt x="160" y="426"/>
                    </a:lnTo>
                    <a:lnTo>
                      <a:pt x="126" y="435"/>
                    </a:lnTo>
                    <a:lnTo>
                      <a:pt x="102" y="444"/>
                    </a:lnTo>
                    <a:lnTo>
                      <a:pt x="85" y="455"/>
                    </a:lnTo>
                    <a:lnTo>
                      <a:pt x="72" y="468"/>
                    </a:lnTo>
                    <a:lnTo>
                      <a:pt x="65" y="481"/>
                    </a:lnTo>
                    <a:lnTo>
                      <a:pt x="63" y="490"/>
                    </a:lnTo>
                    <a:lnTo>
                      <a:pt x="62" y="499"/>
                    </a:lnTo>
                    <a:lnTo>
                      <a:pt x="65" y="516"/>
                    </a:lnTo>
                    <a:lnTo>
                      <a:pt x="75" y="532"/>
                    </a:lnTo>
                    <a:lnTo>
                      <a:pt x="90" y="545"/>
                    </a:lnTo>
                    <a:lnTo>
                      <a:pt x="111" y="556"/>
                    </a:lnTo>
                    <a:lnTo>
                      <a:pt x="143" y="566"/>
                    </a:lnTo>
                    <a:lnTo>
                      <a:pt x="177" y="571"/>
                    </a:lnTo>
                    <a:lnTo>
                      <a:pt x="213" y="571"/>
                    </a:lnTo>
                    <a:lnTo>
                      <a:pt x="241" y="569"/>
                    </a:lnTo>
                    <a:lnTo>
                      <a:pt x="267" y="562"/>
                    </a:lnTo>
                    <a:lnTo>
                      <a:pt x="288" y="552"/>
                    </a:lnTo>
                    <a:lnTo>
                      <a:pt x="308" y="538"/>
                    </a:lnTo>
                    <a:lnTo>
                      <a:pt x="322" y="521"/>
                    </a:lnTo>
                    <a:lnTo>
                      <a:pt x="331" y="502"/>
                    </a:lnTo>
                    <a:lnTo>
                      <a:pt x="338" y="480"/>
                    </a:lnTo>
                    <a:lnTo>
                      <a:pt x="340" y="455"/>
                    </a:lnTo>
                    <a:close/>
                  </a:path>
                </a:pathLst>
              </a:custGeom>
              <a:solidFill>
                <a:srgbClr val="008000"/>
              </a:solidFill>
              <a:ln w="0">
                <a:solidFill>
                  <a:schemeClr val="bg1"/>
                </a:solidFill>
                <a:prstDash val="solid"/>
                <a:round/>
                <a:headEnd/>
                <a:tailEnd/>
              </a:ln>
            </p:spPr>
            <p:txBody>
              <a:bodyPr/>
              <a:lstStyle/>
              <a:p>
                <a:endParaRPr lang="es-ES"/>
              </a:p>
            </p:txBody>
          </p:sp>
          <p:sp>
            <p:nvSpPr>
              <p:cNvPr id="9" name="Freeform 35"/>
              <p:cNvSpPr>
                <a:spLocks noEditPoints="1"/>
              </p:cNvSpPr>
              <p:nvPr/>
            </p:nvSpPr>
            <p:spPr bwMode="auto">
              <a:xfrm>
                <a:off x="792163" y="475577"/>
                <a:ext cx="539750" cy="647700"/>
              </a:xfrm>
              <a:custGeom>
                <a:avLst/>
                <a:gdLst>
                  <a:gd name="T0" fmla="*/ 2147483646 w 340"/>
                  <a:gd name="T1" fmla="*/ 2147483646 h 408"/>
                  <a:gd name="T2" fmla="*/ 2147483646 w 340"/>
                  <a:gd name="T3" fmla="*/ 2147483646 h 408"/>
                  <a:gd name="T4" fmla="*/ 2147483646 w 340"/>
                  <a:gd name="T5" fmla="*/ 2147483646 h 408"/>
                  <a:gd name="T6" fmla="*/ 2147483646 w 340"/>
                  <a:gd name="T7" fmla="*/ 2147483646 h 408"/>
                  <a:gd name="T8" fmla="*/ 2147483646 w 340"/>
                  <a:gd name="T9" fmla="*/ 2147483646 h 408"/>
                  <a:gd name="T10" fmla="*/ 2147483646 w 340"/>
                  <a:gd name="T11" fmla="*/ 2147483646 h 408"/>
                  <a:gd name="T12" fmla="*/ 0 w 340"/>
                  <a:gd name="T13" fmla="*/ 2147483646 h 408"/>
                  <a:gd name="T14" fmla="*/ 2147483646 w 340"/>
                  <a:gd name="T15" fmla="*/ 2147483646 h 408"/>
                  <a:gd name="T16" fmla="*/ 2147483646 w 340"/>
                  <a:gd name="T17" fmla="*/ 2147483646 h 408"/>
                  <a:gd name="T18" fmla="*/ 2147483646 w 340"/>
                  <a:gd name="T19" fmla="*/ 2147483646 h 408"/>
                  <a:gd name="T20" fmla="*/ 2147483646 w 340"/>
                  <a:gd name="T21" fmla="*/ 2147483646 h 408"/>
                  <a:gd name="T22" fmla="*/ 2147483646 w 340"/>
                  <a:gd name="T23" fmla="*/ 2147483646 h 408"/>
                  <a:gd name="T24" fmla="*/ 2147483646 w 340"/>
                  <a:gd name="T25" fmla="*/ 2147483646 h 408"/>
                  <a:gd name="T26" fmla="*/ 2147483646 w 340"/>
                  <a:gd name="T27" fmla="*/ 2147483646 h 408"/>
                  <a:gd name="T28" fmla="*/ 2147483646 w 340"/>
                  <a:gd name="T29" fmla="*/ 2147483646 h 408"/>
                  <a:gd name="T30" fmla="*/ 2147483646 w 340"/>
                  <a:gd name="T31" fmla="*/ 2147483646 h 408"/>
                  <a:gd name="T32" fmla="*/ 2147483646 w 340"/>
                  <a:gd name="T33" fmla="*/ 2147483646 h 408"/>
                  <a:gd name="T34" fmla="*/ 2147483646 w 340"/>
                  <a:gd name="T35" fmla="*/ 2147483646 h 408"/>
                  <a:gd name="T36" fmla="*/ 2147483646 w 340"/>
                  <a:gd name="T37" fmla="*/ 2147483646 h 408"/>
                  <a:gd name="T38" fmla="*/ 2147483646 w 340"/>
                  <a:gd name="T39" fmla="*/ 2147483646 h 408"/>
                  <a:gd name="T40" fmla="*/ 2147483646 w 340"/>
                  <a:gd name="T41" fmla="*/ 2147483646 h 408"/>
                  <a:gd name="T42" fmla="*/ 2147483646 w 340"/>
                  <a:gd name="T43" fmla="*/ 2147483646 h 408"/>
                  <a:gd name="T44" fmla="*/ 2147483646 w 340"/>
                  <a:gd name="T45" fmla="*/ 2147483646 h 408"/>
                  <a:gd name="T46" fmla="*/ 2147483646 w 340"/>
                  <a:gd name="T47" fmla="*/ 2147483646 h 408"/>
                  <a:gd name="T48" fmla="*/ 2147483646 w 340"/>
                  <a:gd name="T49" fmla="*/ 2147483646 h 408"/>
                  <a:gd name="T50" fmla="*/ 2147483646 w 340"/>
                  <a:gd name="T51" fmla="*/ 2147483646 h 408"/>
                  <a:gd name="T52" fmla="*/ 2147483646 w 340"/>
                  <a:gd name="T53" fmla="*/ 2147483646 h 408"/>
                  <a:gd name="T54" fmla="*/ 2147483646 w 340"/>
                  <a:gd name="T55" fmla="*/ 2147483646 h 408"/>
                  <a:gd name="T56" fmla="*/ 2147483646 w 340"/>
                  <a:gd name="T57" fmla="*/ 2147483646 h 408"/>
                  <a:gd name="T58" fmla="*/ 2147483646 w 340"/>
                  <a:gd name="T59" fmla="*/ 2147483646 h 408"/>
                  <a:gd name="T60" fmla="*/ 2147483646 w 340"/>
                  <a:gd name="T61" fmla="*/ 2147483646 h 408"/>
                  <a:gd name="T62" fmla="*/ 2147483646 w 340"/>
                  <a:gd name="T63" fmla="*/ 2147483646 h 408"/>
                  <a:gd name="T64" fmla="*/ 2147483646 w 340"/>
                  <a:gd name="T65" fmla="*/ 2147483646 h 408"/>
                  <a:gd name="T66" fmla="*/ 2147483646 w 340"/>
                  <a:gd name="T67" fmla="*/ 2147483646 h 408"/>
                  <a:gd name="T68" fmla="*/ 2147483646 w 340"/>
                  <a:gd name="T69" fmla="*/ 2147483646 h 408"/>
                  <a:gd name="T70" fmla="*/ 2147483646 w 340"/>
                  <a:gd name="T71" fmla="*/ 2147483646 h 408"/>
                  <a:gd name="T72" fmla="*/ 2147483646 w 340"/>
                  <a:gd name="T73" fmla="*/ 2147483646 h 408"/>
                  <a:gd name="T74" fmla="*/ 2147483646 w 340"/>
                  <a:gd name="T75" fmla="*/ 2147483646 h 408"/>
                  <a:gd name="T76" fmla="*/ 2147483646 w 340"/>
                  <a:gd name="T77" fmla="*/ 2147483646 h 4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0" h="408">
                    <a:moveTo>
                      <a:pt x="340" y="367"/>
                    </a:moveTo>
                    <a:lnTo>
                      <a:pt x="297" y="384"/>
                    </a:lnTo>
                    <a:lnTo>
                      <a:pt x="257" y="398"/>
                    </a:lnTo>
                    <a:lnTo>
                      <a:pt x="219" y="405"/>
                    </a:lnTo>
                    <a:lnTo>
                      <a:pt x="183" y="408"/>
                    </a:lnTo>
                    <a:lnTo>
                      <a:pt x="149" y="405"/>
                    </a:lnTo>
                    <a:lnTo>
                      <a:pt x="118" y="398"/>
                    </a:lnTo>
                    <a:lnTo>
                      <a:pt x="90" y="384"/>
                    </a:lnTo>
                    <a:lnTo>
                      <a:pt x="66" y="366"/>
                    </a:lnTo>
                    <a:lnTo>
                      <a:pt x="43" y="343"/>
                    </a:lnTo>
                    <a:lnTo>
                      <a:pt x="24" y="315"/>
                    </a:lnTo>
                    <a:lnTo>
                      <a:pt x="11" y="284"/>
                    </a:lnTo>
                    <a:lnTo>
                      <a:pt x="3" y="249"/>
                    </a:lnTo>
                    <a:lnTo>
                      <a:pt x="0" y="214"/>
                    </a:lnTo>
                    <a:lnTo>
                      <a:pt x="1" y="177"/>
                    </a:lnTo>
                    <a:lnTo>
                      <a:pt x="8" y="143"/>
                    </a:lnTo>
                    <a:lnTo>
                      <a:pt x="18" y="112"/>
                    </a:lnTo>
                    <a:lnTo>
                      <a:pt x="34" y="84"/>
                    </a:lnTo>
                    <a:lnTo>
                      <a:pt x="52" y="58"/>
                    </a:lnTo>
                    <a:lnTo>
                      <a:pt x="79" y="33"/>
                    </a:lnTo>
                    <a:lnTo>
                      <a:pt x="109" y="15"/>
                    </a:lnTo>
                    <a:lnTo>
                      <a:pt x="140" y="4"/>
                    </a:lnTo>
                    <a:lnTo>
                      <a:pt x="175" y="0"/>
                    </a:lnTo>
                    <a:lnTo>
                      <a:pt x="204" y="2"/>
                    </a:lnTo>
                    <a:lnTo>
                      <a:pt x="230" y="8"/>
                    </a:lnTo>
                    <a:lnTo>
                      <a:pt x="254" y="17"/>
                    </a:lnTo>
                    <a:lnTo>
                      <a:pt x="275" y="32"/>
                    </a:lnTo>
                    <a:lnTo>
                      <a:pt x="295" y="50"/>
                    </a:lnTo>
                    <a:lnTo>
                      <a:pt x="314" y="78"/>
                    </a:lnTo>
                    <a:lnTo>
                      <a:pt x="327" y="107"/>
                    </a:lnTo>
                    <a:lnTo>
                      <a:pt x="335" y="139"/>
                    </a:lnTo>
                    <a:lnTo>
                      <a:pt x="337" y="173"/>
                    </a:lnTo>
                    <a:lnTo>
                      <a:pt x="335" y="185"/>
                    </a:lnTo>
                    <a:lnTo>
                      <a:pt x="334" y="192"/>
                    </a:lnTo>
                    <a:lnTo>
                      <a:pt x="331" y="194"/>
                    </a:lnTo>
                    <a:lnTo>
                      <a:pt x="330" y="196"/>
                    </a:lnTo>
                    <a:lnTo>
                      <a:pt x="326" y="197"/>
                    </a:lnTo>
                    <a:lnTo>
                      <a:pt x="321" y="198"/>
                    </a:lnTo>
                    <a:lnTo>
                      <a:pt x="316" y="198"/>
                    </a:lnTo>
                    <a:lnTo>
                      <a:pt x="265" y="197"/>
                    </a:lnTo>
                    <a:lnTo>
                      <a:pt x="206" y="198"/>
                    </a:lnTo>
                    <a:lnTo>
                      <a:pt x="140" y="198"/>
                    </a:lnTo>
                    <a:lnTo>
                      <a:pt x="66" y="200"/>
                    </a:lnTo>
                    <a:lnTo>
                      <a:pt x="69" y="240"/>
                    </a:lnTo>
                    <a:lnTo>
                      <a:pt x="80" y="278"/>
                    </a:lnTo>
                    <a:lnTo>
                      <a:pt x="94" y="311"/>
                    </a:lnTo>
                    <a:lnTo>
                      <a:pt x="113" y="333"/>
                    </a:lnTo>
                    <a:lnTo>
                      <a:pt x="132" y="352"/>
                    </a:lnTo>
                    <a:lnTo>
                      <a:pt x="157" y="363"/>
                    </a:lnTo>
                    <a:lnTo>
                      <a:pt x="185" y="371"/>
                    </a:lnTo>
                    <a:lnTo>
                      <a:pt x="215" y="374"/>
                    </a:lnTo>
                    <a:lnTo>
                      <a:pt x="250" y="371"/>
                    </a:lnTo>
                    <a:lnTo>
                      <a:pt x="289" y="362"/>
                    </a:lnTo>
                    <a:lnTo>
                      <a:pt x="333" y="348"/>
                    </a:lnTo>
                    <a:lnTo>
                      <a:pt x="340" y="367"/>
                    </a:lnTo>
                    <a:close/>
                    <a:moveTo>
                      <a:pt x="276" y="135"/>
                    </a:moveTo>
                    <a:lnTo>
                      <a:pt x="274" y="111"/>
                    </a:lnTo>
                    <a:lnTo>
                      <a:pt x="263" y="86"/>
                    </a:lnTo>
                    <a:lnTo>
                      <a:pt x="247" y="61"/>
                    </a:lnTo>
                    <a:lnTo>
                      <a:pt x="232" y="45"/>
                    </a:lnTo>
                    <a:lnTo>
                      <a:pt x="213" y="34"/>
                    </a:lnTo>
                    <a:lnTo>
                      <a:pt x="194" y="28"/>
                    </a:lnTo>
                    <a:lnTo>
                      <a:pt x="173" y="27"/>
                    </a:lnTo>
                    <a:lnTo>
                      <a:pt x="151" y="29"/>
                    </a:lnTo>
                    <a:lnTo>
                      <a:pt x="131" y="37"/>
                    </a:lnTo>
                    <a:lnTo>
                      <a:pt x="114" y="50"/>
                    </a:lnTo>
                    <a:lnTo>
                      <a:pt x="97" y="69"/>
                    </a:lnTo>
                    <a:lnTo>
                      <a:pt x="84" y="91"/>
                    </a:lnTo>
                    <a:lnTo>
                      <a:pt x="73" y="114"/>
                    </a:lnTo>
                    <a:lnTo>
                      <a:pt x="68" y="141"/>
                    </a:lnTo>
                    <a:lnTo>
                      <a:pt x="66" y="169"/>
                    </a:lnTo>
                    <a:lnTo>
                      <a:pt x="195" y="169"/>
                    </a:lnTo>
                    <a:lnTo>
                      <a:pt x="219" y="169"/>
                    </a:lnTo>
                    <a:lnTo>
                      <a:pt x="236" y="169"/>
                    </a:lnTo>
                    <a:lnTo>
                      <a:pt x="246" y="168"/>
                    </a:lnTo>
                    <a:lnTo>
                      <a:pt x="259" y="164"/>
                    </a:lnTo>
                    <a:lnTo>
                      <a:pt x="268" y="156"/>
                    </a:lnTo>
                    <a:lnTo>
                      <a:pt x="274" y="147"/>
                    </a:lnTo>
                    <a:lnTo>
                      <a:pt x="276" y="135"/>
                    </a:lnTo>
                    <a:close/>
                  </a:path>
                </a:pathLst>
              </a:custGeom>
              <a:solidFill>
                <a:srgbClr val="008000"/>
              </a:solidFill>
              <a:ln w="0">
                <a:solidFill>
                  <a:schemeClr val="bg1"/>
                </a:solidFill>
                <a:prstDash val="solid"/>
                <a:round/>
                <a:headEnd/>
                <a:tailEnd/>
              </a:ln>
            </p:spPr>
            <p:txBody>
              <a:bodyPr/>
              <a:lstStyle/>
              <a:p>
                <a:endParaRPr lang="es-ES"/>
              </a:p>
            </p:txBody>
          </p:sp>
          <p:sp>
            <p:nvSpPr>
              <p:cNvPr id="10" name="Freeform 36"/>
              <p:cNvSpPr>
                <a:spLocks noEditPoints="1"/>
              </p:cNvSpPr>
              <p:nvPr/>
            </p:nvSpPr>
            <p:spPr bwMode="auto">
              <a:xfrm>
                <a:off x="1450976" y="464465"/>
                <a:ext cx="663575" cy="663575"/>
              </a:xfrm>
              <a:custGeom>
                <a:avLst/>
                <a:gdLst>
                  <a:gd name="T0" fmla="*/ 2147483646 w 418"/>
                  <a:gd name="T1" fmla="*/ 2147483646 h 418"/>
                  <a:gd name="T2" fmla="*/ 2147483646 w 418"/>
                  <a:gd name="T3" fmla="*/ 2147483646 h 418"/>
                  <a:gd name="T4" fmla="*/ 2147483646 w 418"/>
                  <a:gd name="T5" fmla="*/ 2147483646 h 418"/>
                  <a:gd name="T6" fmla="*/ 2147483646 w 418"/>
                  <a:gd name="T7" fmla="*/ 2147483646 h 418"/>
                  <a:gd name="T8" fmla="*/ 2147483646 w 418"/>
                  <a:gd name="T9" fmla="*/ 2147483646 h 418"/>
                  <a:gd name="T10" fmla="*/ 2147483646 w 418"/>
                  <a:gd name="T11" fmla="*/ 2147483646 h 418"/>
                  <a:gd name="T12" fmla="*/ 2147483646 w 418"/>
                  <a:gd name="T13" fmla="*/ 2147483646 h 418"/>
                  <a:gd name="T14" fmla="*/ 2147483646 w 418"/>
                  <a:gd name="T15" fmla="*/ 2147483646 h 418"/>
                  <a:gd name="T16" fmla="*/ 2147483646 w 418"/>
                  <a:gd name="T17" fmla="*/ 2147483646 h 418"/>
                  <a:gd name="T18" fmla="*/ 2147483646 w 418"/>
                  <a:gd name="T19" fmla="*/ 2147483646 h 418"/>
                  <a:gd name="T20" fmla="*/ 2147483646 w 418"/>
                  <a:gd name="T21" fmla="*/ 2147483646 h 418"/>
                  <a:gd name="T22" fmla="*/ 2147483646 w 418"/>
                  <a:gd name="T23" fmla="*/ 2147483646 h 418"/>
                  <a:gd name="T24" fmla="*/ 2147483646 w 418"/>
                  <a:gd name="T25" fmla="*/ 2147483646 h 418"/>
                  <a:gd name="T26" fmla="*/ 2147483646 w 418"/>
                  <a:gd name="T27" fmla="*/ 2147483646 h 418"/>
                  <a:gd name="T28" fmla="*/ 2147483646 w 418"/>
                  <a:gd name="T29" fmla="*/ 2147483646 h 418"/>
                  <a:gd name="T30" fmla="*/ 2147483646 w 418"/>
                  <a:gd name="T31" fmla="*/ 2147483646 h 418"/>
                  <a:gd name="T32" fmla="*/ 2147483646 w 418"/>
                  <a:gd name="T33" fmla="*/ 2147483646 h 418"/>
                  <a:gd name="T34" fmla="*/ 2147483646 w 418"/>
                  <a:gd name="T35" fmla="*/ 2147483646 h 418"/>
                  <a:gd name="T36" fmla="*/ 2147483646 w 418"/>
                  <a:gd name="T37" fmla="*/ 2147483646 h 418"/>
                  <a:gd name="T38" fmla="*/ 2147483646 w 418"/>
                  <a:gd name="T39" fmla="*/ 2147483646 h 418"/>
                  <a:gd name="T40" fmla="*/ 2147483646 w 418"/>
                  <a:gd name="T41" fmla="*/ 2147483646 h 418"/>
                  <a:gd name="T42" fmla="*/ 2147483646 w 418"/>
                  <a:gd name="T43" fmla="*/ 2147483646 h 418"/>
                  <a:gd name="T44" fmla="*/ 2147483646 w 418"/>
                  <a:gd name="T45" fmla="*/ 2147483646 h 418"/>
                  <a:gd name="T46" fmla="*/ 2147483646 w 418"/>
                  <a:gd name="T47" fmla="*/ 2147483646 h 418"/>
                  <a:gd name="T48" fmla="*/ 2147483646 w 418"/>
                  <a:gd name="T49" fmla="*/ 2147483646 h 418"/>
                  <a:gd name="T50" fmla="*/ 2147483646 w 418"/>
                  <a:gd name="T51" fmla="*/ 2147483646 h 418"/>
                  <a:gd name="T52" fmla="*/ 2147483646 w 418"/>
                  <a:gd name="T53" fmla="*/ 2147483646 h 418"/>
                  <a:gd name="T54" fmla="*/ 2147483646 w 418"/>
                  <a:gd name="T55" fmla="*/ 2147483646 h 418"/>
                  <a:gd name="T56" fmla="*/ 2147483646 w 418"/>
                  <a:gd name="T57" fmla="*/ 2147483646 h 418"/>
                  <a:gd name="T58" fmla="*/ 2147483646 w 418"/>
                  <a:gd name="T59" fmla="*/ 2147483646 h 418"/>
                  <a:gd name="T60" fmla="*/ 2147483646 w 418"/>
                  <a:gd name="T61" fmla="*/ 2147483646 h 418"/>
                  <a:gd name="T62" fmla="*/ 2147483646 w 418"/>
                  <a:gd name="T63" fmla="*/ 2147483646 h 418"/>
                  <a:gd name="T64" fmla="*/ 2147483646 w 418"/>
                  <a:gd name="T65" fmla="*/ 2147483646 h 418"/>
                  <a:gd name="T66" fmla="*/ 2147483646 w 418"/>
                  <a:gd name="T67" fmla="*/ 2147483646 h 418"/>
                  <a:gd name="T68" fmla="*/ 2147483646 w 418"/>
                  <a:gd name="T69" fmla="*/ 2147483646 h 418"/>
                  <a:gd name="T70" fmla="*/ 2147483646 w 418"/>
                  <a:gd name="T71" fmla="*/ 2147483646 h 418"/>
                  <a:gd name="T72" fmla="*/ 2147483646 w 418"/>
                  <a:gd name="T73" fmla="*/ 2147483646 h 418"/>
                  <a:gd name="T74" fmla="*/ 2147483646 w 418"/>
                  <a:gd name="T75" fmla="*/ 2147483646 h 4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8" h="418">
                    <a:moveTo>
                      <a:pt x="418" y="208"/>
                    </a:moveTo>
                    <a:lnTo>
                      <a:pt x="415" y="242"/>
                    </a:lnTo>
                    <a:lnTo>
                      <a:pt x="408" y="273"/>
                    </a:lnTo>
                    <a:lnTo>
                      <a:pt x="395" y="304"/>
                    </a:lnTo>
                    <a:lnTo>
                      <a:pt x="378" y="331"/>
                    </a:lnTo>
                    <a:lnTo>
                      <a:pt x="357" y="357"/>
                    </a:lnTo>
                    <a:lnTo>
                      <a:pt x="331" y="380"/>
                    </a:lnTo>
                    <a:lnTo>
                      <a:pt x="304" y="397"/>
                    </a:lnTo>
                    <a:lnTo>
                      <a:pt x="275" y="408"/>
                    </a:lnTo>
                    <a:lnTo>
                      <a:pt x="242" y="416"/>
                    </a:lnTo>
                    <a:lnTo>
                      <a:pt x="208" y="418"/>
                    </a:lnTo>
                    <a:lnTo>
                      <a:pt x="174" y="416"/>
                    </a:lnTo>
                    <a:lnTo>
                      <a:pt x="143" y="408"/>
                    </a:lnTo>
                    <a:lnTo>
                      <a:pt x="113" y="397"/>
                    </a:lnTo>
                    <a:lnTo>
                      <a:pt x="85" y="380"/>
                    </a:lnTo>
                    <a:lnTo>
                      <a:pt x="60" y="357"/>
                    </a:lnTo>
                    <a:lnTo>
                      <a:pt x="38" y="331"/>
                    </a:lnTo>
                    <a:lnTo>
                      <a:pt x="21" y="304"/>
                    </a:lnTo>
                    <a:lnTo>
                      <a:pt x="9" y="273"/>
                    </a:lnTo>
                    <a:lnTo>
                      <a:pt x="1" y="242"/>
                    </a:lnTo>
                    <a:lnTo>
                      <a:pt x="0" y="208"/>
                    </a:lnTo>
                    <a:lnTo>
                      <a:pt x="1" y="174"/>
                    </a:lnTo>
                    <a:lnTo>
                      <a:pt x="9" y="142"/>
                    </a:lnTo>
                    <a:lnTo>
                      <a:pt x="21" y="114"/>
                    </a:lnTo>
                    <a:lnTo>
                      <a:pt x="38" y="86"/>
                    </a:lnTo>
                    <a:lnTo>
                      <a:pt x="60" y="60"/>
                    </a:lnTo>
                    <a:lnTo>
                      <a:pt x="85" y="39"/>
                    </a:lnTo>
                    <a:lnTo>
                      <a:pt x="113" y="22"/>
                    </a:lnTo>
                    <a:lnTo>
                      <a:pt x="143" y="9"/>
                    </a:lnTo>
                    <a:lnTo>
                      <a:pt x="174" y="2"/>
                    </a:lnTo>
                    <a:lnTo>
                      <a:pt x="208" y="0"/>
                    </a:lnTo>
                    <a:lnTo>
                      <a:pt x="242" y="2"/>
                    </a:lnTo>
                    <a:lnTo>
                      <a:pt x="275" y="9"/>
                    </a:lnTo>
                    <a:lnTo>
                      <a:pt x="304" y="22"/>
                    </a:lnTo>
                    <a:lnTo>
                      <a:pt x="331" y="39"/>
                    </a:lnTo>
                    <a:lnTo>
                      <a:pt x="357" y="60"/>
                    </a:lnTo>
                    <a:lnTo>
                      <a:pt x="378" y="86"/>
                    </a:lnTo>
                    <a:lnTo>
                      <a:pt x="395" y="114"/>
                    </a:lnTo>
                    <a:lnTo>
                      <a:pt x="408" y="142"/>
                    </a:lnTo>
                    <a:lnTo>
                      <a:pt x="415" y="174"/>
                    </a:lnTo>
                    <a:lnTo>
                      <a:pt x="418" y="208"/>
                    </a:lnTo>
                    <a:close/>
                    <a:moveTo>
                      <a:pt x="185" y="26"/>
                    </a:moveTo>
                    <a:lnTo>
                      <a:pt x="160" y="32"/>
                    </a:lnTo>
                    <a:lnTo>
                      <a:pt x="138" y="43"/>
                    </a:lnTo>
                    <a:lnTo>
                      <a:pt x="118" y="60"/>
                    </a:lnTo>
                    <a:lnTo>
                      <a:pt x="100" y="82"/>
                    </a:lnTo>
                    <a:lnTo>
                      <a:pt x="85" y="107"/>
                    </a:lnTo>
                    <a:lnTo>
                      <a:pt x="75" y="133"/>
                    </a:lnTo>
                    <a:lnTo>
                      <a:pt x="68" y="163"/>
                    </a:lnTo>
                    <a:lnTo>
                      <a:pt x="67" y="196"/>
                    </a:lnTo>
                    <a:lnTo>
                      <a:pt x="69" y="233"/>
                    </a:lnTo>
                    <a:lnTo>
                      <a:pt x="77" y="268"/>
                    </a:lnTo>
                    <a:lnTo>
                      <a:pt x="90" y="301"/>
                    </a:lnTo>
                    <a:lnTo>
                      <a:pt x="110" y="332"/>
                    </a:lnTo>
                    <a:lnTo>
                      <a:pt x="131" y="356"/>
                    </a:lnTo>
                    <a:lnTo>
                      <a:pt x="153" y="374"/>
                    </a:lnTo>
                    <a:lnTo>
                      <a:pt x="178" y="386"/>
                    </a:lnTo>
                    <a:lnTo>
                      <a:pt x="204" y="391"/>
                    </a:lnTo>
                    <a:lnTo>
                      <a:pt x="233" y="391"/>
                    </a:lnTo>
                    <a:lnTo>
                      <a:pt x="258" y="385"/>
                    </a:lnTo>
                    <a:lnTo>
                      <a:pt x="280" y="373"/>
                    </a:lnTo>
                    <a:lnTo>
                      <a:pt x="300" y="357"/>
                    </a:lnTo>
                    <a:lnTo>
                      <a:pt x="318" y="336"/>
                    </a:lnTo>
                    <a:lnTo>
                      <a:pt x="333" y="310"/>
                    </a:lnTo>
                    <a:lnTo>
                      <a:pt x="343" y="283"/>
                    </a:lnTo>
                    <a:lnTo>
                      <a:pt x="348" y="253"/>
                    </a:lnTo>
                    <a:lnTo>
                      <a:pt x="351" y="221"/>
                    </a:lnTo>
                    <a:lnTo>
                      <a:pt x="348" y="183"/>
                    </a:lnTo>
                    <a:lnTo>
                      <a:pt x="340" y="149"/>
                    </a:lnTo>
                    <a:lnTo>
                      <a:pt x="326" y="116"/>
                    </a:lnTo>
                    <a:lnTo>
                      <a:pt x="308" y="85"/>
                    </a:lnTo>
                    <a:lnTo>
                      <a:pt x="287" y="61"/>
                    </a:lnTo>
                    <a:lnTo>
                      <a:pt x="264" y="43"/>
                    </a:lnTo>
                    <a:lnTo>
                      <a:pt x="240" y="31"/>
                    </a:lnTo>
                    <a:lnTo>
                      <a:pt x="212" y="26"/>
                    </a:lnTo>
                    <a:lnTo>
                      <a:pt x="185" y="26"/>
                    </a:lnTo>
                    <a:close/>
                  </a:path>
                </a:pathLst>
              </a:custGeom>
              <a:solidFill>
                <a:srgbClr val="008000"/>
              </a:solidFill>
              <a:ln w="0">
                <a:solidFill>
                  <a:schemeClr val="bg1"/>
                </a:solidFill>
                <a:prstDash val="solid"/>
                <a:round/>
                <a:headEnd/>
                <a:tailEnd/>
              </a:ln>
            </p:spPr>
            <p:txBody>
              <a:bodyPr/>
              <a:lstStyle/>
              <a:p>
                <a:endParaRPr lang="es-ES"/>
              </a:p>
            </p:txBody>
          </p:sp>
          <p:sp>
            <p:nvSpPr>
              <p:cNvPr id="11" name="Freeform 37"/>
              <p:cNvSpPr>
                <a:spLocks/>
              </p:cNvSpPr>
              <p:nvPr/>
            </p:nvSpPr>
            <p:spPr bwMode="auto">
              <a:xfrm>
                <a:off x="2243138" y="267615"/>
                <a:ext cx="473075" cy="844550"/>
              </a:xfrm>
              <a:custGeom>
                <a:avLst/>
                <a:gdLst>
                  <a:gd name="T0" fmla="*/ 2147483646 w 298"/>
                  <a:gd name="T1" fmla="*/ 2147483646 h 532"/>
                  <a:gd name="T2" fmla="*/ 2147483646 w 298"/>
                  <a:gd name="T3" fmla="*/ 2147483646 h 532"/>
                  <a:gd name="T4" fmla="*/ 0 w 298"/>
                  <a:gd name="T5" fmla="*/ 2147483646 h 532"/>
                  <a:gd name="T6" fmla="*/ 0 w 298"/>
                  <a:gd name="T7" fmla="*/ 2147483646 h 532"/>
                  <a:gd name="T8" fmla="*/ 2147483646 w 298"/>
                  <a:gd name="T9" fmla="*/ 2147483646 h 532"/>
                  <a:gd name="T10" fmla="*/ 2147483646 w 298"/>
                  <a:gd name="T11" fmla="*/ 2147483646 h 532"/>
                  <a:gd name="T12" fmla="*/ 2147483646 w 298"/>
                  <a:gd name="T13" fmla="*/ 2147483646 h 532"/>
                  <a:gd name="T14" fmla="*/ 2147483646 w 298"/>
                  <a:gd name="T15" fmla="*/ 2147483646 h 532"/>
                  <a:gd name="T16" fmla="*/ 2147483646 w 298"/>
                  <a:gd name="T17" fmla="*/ 2147483646 h 532"/>
                  <a:gd name="T18" fmla="*/ 2147483646 w 298"/>
                  <a:gd name="T19" fmla="*/ 2147483646 h 532"/>
                  <a:gd name="T20" fmla="*/ 2147483646 w 298"/>
                  <a:gd name="T21" fmla="*/ 2147483646 h 532"/>
                  <a:gd name="T22" fmla="*/ 2147483646 w 298"/>
                  <a:gd name="T23" fmla="*/ 2147483646 h 532"/>
                  <a:gd name="T24" fmla="*/ 2147483646 w 298"/>
                  <a:gd name="T25" fmla="*/ 2147483646 h 532"/>
                  <a:gd name="T26" fmla="*/ 2147483646 w 298"/>
                  <a:gd name="T27" fmla="*/ 2147483646 h 532"/>
                  <a:gd name="T28" fmla="*/ 2147483646 w 298"/>
                  <a:gd name="T29" fmla="*/ 2147483646 h 532"/>
                  <a:gd name="T30" fmla="*/ 2147483646 w 298"/>
                  <a:gd name="T31" fmla="*/ 2147483646 h 532"/>
                  <a:gd name="T32" fmla="*/ 2147483646 w 298"/>
                  <a:gd name="T33" fmla="*/ 2147483646 h 532"/>
                  <a:gd name="T34" fmla="*/ 2147483646 w 298"/>
                  <a:gd name="T35" fmla="*/ 0 h 532"/>
                  <a:gd name="T36" fmla="*/ 2147483646 w 298"/>
                  <a:gd name="T37" fmla="*/ 0 h 532"/>
                  <a:gd name="T38" fmla="*/ 2147483646 w 298"/>
                  <a:gd name="T39" fmla="*/ 2147483646 h 532"/>
                  <a:gd name="T40" fmla="*/ 2147483646 w 298"/>
                  <a:gd name="T41" fmla="*/ 2147483646 h 532"/>
                  <a:gd name="T42" fmla="*/ 2147483646 w 298"/>
                  <a:gd name="T43" fmla="*/ 2147483646 h 532"/>
                  <a:gd name="T44" fmla="*/ 2147483646 w 298"/>
                  <a:gd name="T45" fmla="*/ 2147483646 h 532"/>
                  <a:gd name="T46" fmla="*/ 2147483646 w 298"/>
                  <a:gd name="T47" fmla="*/ 2147483646 h 532"/>
                  <a:gd name="T48" fmla="*/ 2147483646 w 298"/>
                  <a:gd name="T49" fmla="*/ 2147483646 h 532"/>
                  <a:gd name="T50" fmla="*/ 2147483646 w 298"/>
                  <a:gd name="T51" fmla="*/ 2147483646 h 532"/>
                  <a:gd name="T52" fmla="*/ 2147483646 w 298"/>
                  <a:gd name="T53" fmla="*/ 2147483646 h 532"/>
                  <a:gd name="T54" fmla="*/ 2147483646 w 298"/>
                  <a:gd name="T55" fmla="*/ 2147483646 h 532"/>
                  <a:gd name="T56" fmla="*/ 2147483646 w 298"/>
                  <a:gd name="T57" fmla="*/ 2147483646 h 532"/>
                  <a:gd name="T58" fmla="*/ 2147483646 w 298"/>
                  <a:gd name="T59" fmla="*/ 2147483646 h 532"/>
                  <a:gd name="T60" fmla="*/ 2147483646 w 298"/>
                  <a:gd name="T61" fmla="*/ 2147483646 h 532"/>
                  <a:gd name="T62" fmla="*/ 2147483646 w 298"/>
                  <a:gd name="T63" fmla="*/ 2147483646 h 532"/>
                  <a:gd name="T64" fmla="*/ 2147483646 w 298"/>
                  <a:gd name="T65" fmla="*/ 2147483646 h 532"/>
                  <a:gd name="T66" fmla="*/ 2147483646 w 298"/>
                  <a:gd name="T67" fmla="*/ 2147483646 h 532"/>
                  <a:gd name="T68" fmla="*/ 2147483646 w 298"/>
                  <a:gd name="T69" fmla="*/ 2147483646 h 532"/>
                  <a:gd name="T70" fmla="*/ 2147483646 w 298"/>
                  <a:gd name="T71" fmla="*/ 2147483646 h 532"/>
                  <a:gd name="T72" fmla="*/ 2147483646 w 298"/>
                  <a:gd name="T73" fmla="*/ 2147483646 h 532"/>
                  <a:gd name="T74" fmla="*/ 2147483646 w 298"/>
                  <a:gd name="T75" fmla="*/ 2147483646 h 532"/>
                  <a:gd name="T76" fmla="*/ 2147483646 w 298"/>
                  <a:gd name="T77" fmla="*/ 2147483646 h 532"/>
                  <a:gd name="T78" fmla="*/ 2147483646 w 298"/>
                  <a:gd name="T79" fmla="*/ 2147483646 h 532"/>
                  <a:gd name="T80" fmla="*/ 2147483646 w 298"/>
                  <a:gd name="T81" fmla="*/ 2147483646 h 5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8" h="532">
                    <a:moveTo>
                      <a:pt x="298" y="446"/>
                    </a:moveTo>
                    <a:lnTo>
                      <a:pt x="277" y="532"/>
                    </a:lnTo>
                    <a:lnTo>
                      <a:pt x="0" y="532"/>
                    </a:lnTo>
                    <a:lnTo>
                      <a:pt x="0" y="514"/>
                    </a:lnTo>
                    <a:lnTo>
                      <a:pt x="19" y="513"/>
                    </a:lnTo>
                    <a:lnTo>
                      <a:pt x="34" y="510"/>
                    </a:lnTo>
                    <a:lnTo>
                      <a:pt x="44" y="504"/>
                    </a:lnTo>
                    <a:lnTo>
                      <a:pt x="48" y="496"/>
                    </a:lnTo>
                    <a:lnTo>
                      <a:pt x="51" y="483"/>
                    </a:lnTo>
                    <a:lnTo>
                      <a:pt x="51" y="466"/>
                    </a:lnTo>
                    <a:lnTo>
                      <a:pt x="51" y="78"/>
                    </a:lnTo>
                    <a:lnTo>
                      <a:pt x="51" y="57"/>
                    </a:lnTo>
                    <a:lnTo>
                      <a:pt x="48" y="41"/>
                    </a:lnTo>
                    <a:lnTo>
                      <a:pt x="44" y="30"/>
                    </a:lnTo>
                    <a:lnTo>
                      <a:pt x="36" y="24"/>
                    </a:lnTo>
                    <a:lnTo>
                      <a:pt x="25" y="20"/>
                    </a:lnTo>
                    <a:lnTo>
                      <a:pt x="8" y="19"/>
                    </a:lnTo>
                    <a:lnTo>
                      <a:pt x="8" y="0"/>
                    </a:lnTo>
                    <a:lnTo>
                      <a:pt x="163" y="0"/>
                    </a:lnTo>
                    <a:lnTo>
                      <a:pt x="163" y="19"/>
                    </a:lnTo>
                    <a:lnTo>
                      <a:pt x="145" y="20"/>
                    </a:lnTo>
                    <a:lnTo>
                      <a:pt x="132" y="23"/>
                    </a:lnTo>
                    <a:lnTo>
                      <a:pt x="123" y="29"/>
                    </a:lnTo>
                    <a:lnTo>
                      <a:pt x="118" y="38"/>
                    </a:lnTo>
                    <a:lnTo>
                      <a:pt x="115" y="53"/>
                    </a:lnTo>
                    <a:lnTo>
                      <a:pt x="114" y="72"/>
                    </a:lnTo>
                    <a:lnTo>
                      <a:pt x="114" y="453"/>
                    </a:lnTo>
                    <a:lnTo>
                      <a:pt x="115" y="474"/>
                    </a:lnTo>
                    <a:lnTo>
                      <a:pt x="120" y="489"/>
                    </a:lnTo>
                    <a:lnTo>
                      <a:pt x="128" y="500"/>
                    </a:lnTo>
                    <a:lnTo>
                      <a:pt x="140" y="505"/>
                    </a:lnTo>
                    <a:lnTo>
                      <a:pt x="158" y="509"/>
                    </a:lnTo>
                    <a:lnTo>
                      <a:pt x="182" y="510"/>
                    </a:lnTo>
                    <a:lnTo>
                      <a:pt x="209" y="509"/>
                    </a:lnTo>
                    <a:lnTo>
                      <a:pt x="230" y="505"/>
                    </a:lnTo>
                    <a:lnTo>
                      <a:pt x="247" y="498"/>
                    </a:lnTo>
                    <a:lnTo>
                      <a:pt x="259" y="491"/>
                    </a:lnTo>
                    <a:lnTo>
                      <a:pt x="268" y="477"/>
                    </a:lnTo>
                    <a:lnTo>
                      <a:pt x="276" y="462"/>
                    </a:lnTo>
                    <a:lnTo>
                      <a:pt x="283" y="442"/>
                    </a:lnTo>
                    <a:lnTo>
                      <a:pt x="298" y="446"/>
                    </a:lnTo>
                    <a:close/>
                  </a:path>
                </a:pathLst>
              </a:custGeom>
              <a:solidFill>
                <a:srgbClr val="008000"/>
              </a:solidFill>
              <a:ln w="0">
                <a:solidFill>
                  <a:schemeClr val="bg1"/>
                </a:solidFill>
                <a:prstDash val="solid"/>
                <a:round/>
                <a:headEnd/>
                <a:tailEnd/>
              </a:ln>
            </p:spPr>
            <p:txBody>
              <a:bodyPr/>
              <a:lstStyle/>
              <a:p>
                <a:endParaRPr lang="es-ES"/>
              </a:p>
            </p:txBody>
          </p:sp>
          <p:sp>
            <p:nvSpPr>
              <p:cNvPr id="12" name="Freeform 38"/>
              <p:cNvSpPr>
                <a:spLocks noEditPoints="1"/>
              </p:cNvSpPr>
              <p:nvPr/>
            </p:nvSpPr>
            <p:spPr bwMode="auto">
              <a:xfrm>
                <a:off x="2795588" y="464465"/>
                <a:ext cx="665163" cy="663575"/>
              </a:xfrm>
              <a:custGeom>
                <a:avLst/>
                <a:gdLst>
                  <a:gd name="T0" fmla="*/ 2147483646 w 419"/>
                  <a:gd name="T1" fmla="*/ 2147483646 h 418"/>
                  <a:gd name="T2" fmla="*/ 2147483646 w 419"/>
                  <a:gd name="T3" fmla="*/ 2147483646 h 418"/>
                  <a:gd name="T4" fmla="*/ 2147483646 w 419"/>
                  <a:gd name="T5" fmla="*/ 2147483646 h 418"/>
                  <a:gd name="T6" fmla="*/ 2147483646 w 419"/>
                  <a:gd name="T7" fmla="*/ 2147483646 h 418"/>
                  <a:gd name="T8" fmla="*/ 2147483646 w 419"/>
                  <a:gd name="T9" fmla="*/ 2147483646 h 418"/>
                  <a:gd name="T10" fmla="*/ 2147483646 w 419"/>
                  <a:gd name="T11" fmla="*/ 2147483646 h 418"/>
                  <a:gd name="T12" fmla="*/ 2147483646 w 419"/>
                  <a:gd name="T13" fmla="*/ 2147483646 h 418"/>
                  <a:gd name="T14" fmla="*/ 2147483646 w 419"/>
                  <a:gd name="T15" fmla="*/ 2147483646 h 418"/>
                  <a:gd name="T16" fmla="*/ 2147483646 w 419"/>
                  <a:gd name="T17" fmla="*/ 2147483646 h 418"/>
                  <a:gd name="T18" fmla="*/ 2147483646 w 419"/>
                  <a:gd name="T19" fmla="*/ 2147483646 h 418"/>
                  <a:gd name="T20" fmla="*/ 2147483646 w 419"/>
                  <a:gd name="T21" fmla="*/ 2147483646 h 418"/>
                  <a:gd name="T22" fmla="*/ 2147483646 w 419"/>
                  <a:gd name="T23" fmla="*/ 2147483646 h 418"/>
                  <a:gd name="T24" fmla="*/ 2147483646 w 419"/>
                  <a:gd name="T25" fmla="*/ 2147483646 h 418"/>
                  <a:gd name="T26" fmla="*/ 2147483646 w 419"/>
                  <a:gd name="T27" fmla="*/ 2147483646 h 418"/>
                  <a:gd name="T28" fmla="*/ 2147483646 w 419"/>
                  <a:gd name="T29" fmla="*/ 2147483646 h 418"/>
                  <a:gd name="T30" fmla="*/ 2147483646 w 419"/>
                  <a:gd name="T31" fmla="*/ 2147483646 h 418"/>
                  <a:gd name="T32" fmla="*/ 2147483646 w 419"/>
                  <a:gd name="T33" fmla="*/ 2147483646 h 418"/>
                  <a:gd name="T34" fmla="*/ 2147483646 w 419"/>
                  <a:gd name="T35" fmla="*/ 2147483646 h 418"/>
                  <a:gd name="T36" fmla="*/ 2147483646 w 419"/>
                  <a:gd name="T37" fmla="*/ 2147483646 h 418"/>
                  <a:gd name="T38" fmla="*/ 2147483646 w 419"/>
                  <a:gd name="T39" fmla="*/ 2147483646 h 418"/>
                  <a:gd name="T40" fmla="*/ 2147483646 w 419"/>
                  <a:gd name="T41" fmla="*/ 2147483646 h 418"/>
                  <a:gd name="T42" fmla="*/ 2147483646 w 419"/>
                  <a:gd name="T43" fmla="*/ 2147483646 h 418"/>
                  <a:gd name="T44" fmla="*/ 2147483646 w 419"/>
                  <a:gd name="T45" fmla="*/ 2147483646 h 418"/>
                  <a:gd name="T46" fmla="*/ 2147483646 w 419"/>
                  <a:gd name="T47" fmla="*/ 2147483646 h 418"/>
                  <a:gd name="T48" fmla="*/ 2147483646 w 419"/>
                  <a:gd name="T49" fmla="*/ 2147483646 h 418"/>
                  <a:gd name="T50" fmla="*/ 2147483646 w 419"/>
                  <a:gd name="T51" fmla="*/ 2147483646 h 418"/>
                  <a:gd name="T52" fmla="*/ 2147483646 w 419"/>
                  <a:gd name="T53" fmla="*/ 2147483646 h 418"/>
                  <a:gd name="T54" fmla="*/ 2147483646 w 419"/>
                  <a:gd name="T55" fmla="*/ 2147483646 h 418"/>
                  <a:gd name="T56" fmla="*/ 2147483646 w 419"/>
                  <a:gd name="T57" fmla="*/ 2147483646 h 418"/>
                  <a:gd name="T58" fmla="*/ 2147483646 w 419"/>
                  <a:gd name="T59" fmla="*/ 2147483646 h 418"/>
                  <a:gd name="T60" fmla="*/ 2147483646 w 419"/>
                  <a:gd name="T61" fmla="*/ 2147483646 h 418"/>
                  <a:gd name="T62" fmla="*/ 2147483646 w 419"/>
                  <a:gd name="T63" fmla="*/ 2147483646 h 418"/>
                  <a:gd name="T64" fmla="*/ 2147483646 w 419"/>
                  <a:gd name="T65" fmla="*/ 2147483646 h 418"/>
                  <a:gd name="T66" fmla="*/ 2147483646 w 419"/>
                  <a:gd name="T67" fmla="*/ 2147483646 h 418"/>
                  <a:gd name="T68" fmla="*/ 2147483646 w 419"/>
                  <a:gd name="T69" fmla="*/ 2147483646 h 418"/>
                  <a:gd name="T70" fmla="*/ 2147483646 w 419"/>
                  <a:gd name="T71" fmla="*/ 2147483646 h 418"/>
                  <a:gd name="T72" fmla="*/ 2147483646 w 419"/>
                  <a:gd name="T73" fmla="*/ 2147483646 h 418"/>
                  <a:gd name="T74" fmla="*/ 2147483646 w 419"/>
                  <a:gd name="T75" fmla="*/ 2147483646 h 4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9" h="418">
                    <a:moveTo>
                      <a:pt x="419" y="208"/>
                    </a:moveTo>
                    <a:lnTo>
                      <a:pt x="416" y="242"/>
                    </a:lnTo>
                    <a:lnTo>
                      <a:pt x="408" y="273"/>
                    </a:lnTo>
                    <a:lnTo>
                      <a:pt x="397" y="304"/>
                    </a:lnTo>
                    <a:lnTo>
                      <a:pt x="380" y="331"/>
                    </a:lnTo>
                    <a:lnTo>
                      <a:pt x="357" y="357"/>
                    </a:lnTo>
                    <a:lnTo>
                      <a:pt x="333" y="380"/>
                    </a:lnTo>
                    <a:lnTo>
                      <a:pt x="305" y="397"/>
                    </a:lnTo>
                    <a:lnTo>
                      <a:pt x="275" y="408"/>
                    </a:lnTo>
                    <a:lnTo>
                      <a:pt x="244" y="416"/>
                    </a:lnTo>
                    <a:lnTo>
                      <a:pt x="209" y="418"/>
                    </a:lnTo>
                    <a:lnTo>
                      <a:pt x="175" y="416"/>
                    </a:lnTo>
                    <a:lnTo>
                      <a:pt x="144" y="408"/>
                    </a:lnTo>
                    <a:lnTo>
                      <a:pt x="114" y="397"/>
                    </a:lnTo>
                    <a:lnTo>
                      <a:pt x="86" y="380"/>
                    </a:lnTo>
                    <a:lnTo>
                      <a:pt x="62" y="357"/>
                    </a:lnTo>
                    <a:lnTo>
                      <a:pt x="39" y="331"/>
                    </a:lnTo>
                    <a:lnTo>
                      <a:pt x="22" y="304"/>
                    </a:lnTo>
                    <a:lnTo>
                      <a:pt x="11" y="273"/>
                    </a:lnTo>
                    <a:lnTo>
                      <a:pt x="3" y="242"/>
                    </a:lnTo>
                    <a:lnTo>
                      <a:pt x="0" y="208"/>
                    </a:lnTo>
                    <a:lnTo>
                      <a:pt x="3" y="174"/>
                    </a:lnTo>
                    <a:lnTo>
                      <a:pt x="11" y="142"/>
                    </a:lnTo>
                    <a:lnTo>
                      <a:pt x="22" y="114"/>
                    </a:lnTo>
                    <a:lnTo>
                      <a:pt x="39" y="86"/>
                    </a:lnTo>
                    <a:lnTo>
                      <a:pt x="62" y="60"/>
                    </a:lnTo>
                    <a:lnTo>
                      <a:pt x="86" y="39"/>
                    </a:lnTo>
                    <a:lnTo>
                      <a:pt x="114" y="22"/>
                    </a:lnTo>
                    <a:lnTo>
                      <a:pt x="144" y="9"/>
                    </a:lnTo>
                    <a:lnTo>
                      <a:pt x="175" y="2"/>
                    </a:lnTo>
                    <a:lnTo>
                      <a:pt x="209" y="0"/>
                    </a:lnTo>
                    <a:lnTo>
                      <a:pt x="244" y="2"/>
                    </a:lnTo>
                    <a:lnTo>
                      <a:pt x="275" y="9"/>
                    </a:lnTo>
                    <a:lnTo>
                      <a:pt x="305" y="22"/>
                    </a:lnTo>
                    <a:lnTo>
                      <a:pt x="333" y="39"/>
                    </a:lnTo>
                    <a:lnTo>
                      <a:pt x="357" y="60"/>
                    </a:lnTo>
                    <a:lnTo>
                      <a:pt x="380" y="86"/>
                    </a:lnTo>
                    <a:lnTo>
                      <a:pt x="397" y="114"/>
                    </a:lnTo>
                    <a:lnTo>
                      <a:pt x="408" y="142"/>
                    </a:lnTo>
                    <a:lnTo>
                      <a:pt x="416" y="174"/>
                    </a:lnTo>
                    <a:lnTo>
                      <a:pt x="419" y="208"/>
                    </a:lnTo>
                    <a:close/>
                    <a:moveTo>
                      <a:pt x="185" y="26"/>
                    </a:moveTo>
                    <a:lnTo>
                      <a:pt x="161" y="32"/>
                    </a:lnTo>
                    <a:lnTo>
                      <a:pt x="137" y="43"/>
                    </a:lnTo>
                    <a:lnTo>
                      <a:pt x="118" y="60"/>
                    </a:lnTo>
                    <a:lnTo>
                      <a:pt x="101" y="82"/>
                    </a:lnTo>
                    <a:lnTo>
                      <a:pt x="86" y="107"/>
                    </a:lnTo>
                    <a:lnTo>
                      <a:pt x="76" y="133"/>
                    </a:lnTo>
                    <a:lnTo>
                      <a:pt x="69" y="163"/>
                    </a:lnTo>
                    <a:lnTo>
                      <a:pt x="67" y="196"/>
                    </a:lnTo>
                    <a:lnTo>
                      <a:pt x="69" y="233"/>
                    </a:lnTo>
                    <a:lnTo>
                      <a:pt x="79" y="268"/>
                    </a:lnTo>
                    <a:lnTo>
                      <a:pt x="92" y="301"/>
                    </a:lnTo>
                    <a:lnTo>
                      <a:pt x="111" y="332"/>
                    </a:lnTo>
                    <a:lnTo>
                      <a:pt x="131" y="356"/>
                    </a:lnTo>
                    <a:lnTo>
                      <a:pt x="155" y="374"/>
                    </a:lnTo>
                    <a:lnTo>
                      <a:pt x="179" y="386"/>
                    </a:lnTo>
                    <a:lnTo>
                      <a:pt x="206" y="391"/>
                    </a:lnTo>
                    <a:lnTo>
                      <a:pt x="234" y="391"/>
                    </a:lnTo>
                    <a:lnTo>
                      <a:pt x="258" y="385"/>
                    </a:lnTo>
                    <a:lnTo>
                      <a:pt x="280" y="373"/>
                    </a:lnTo>
                    <a:lnTo>
                      <a:pt x="301" y="357"/>
                    </a:lnTo>
                    <a:lnTo>
                      <a:pt x="318" y="336"/>
                    </a:lnTo>
                    <a:lnTo>
                      <a:pt x="333" y="310"/>
                    </a:lnTo>
                    <a:lnTo>
                      <a:pt x="343" y="283"/>
                    </a:lnTo>
                    <a:lnTo>
                      <a:pt x="350" y="253"/>
                    </a:lnTo>
                    <a:lnTo>
                      <a:pt x="352" y="221"/>
                    </a:lnTo>
                    <a:lnTo>
                      <a:pt x="350" y="183"/>
                    </a:lnTo>
                    <a:lnTo>
                      <a:pt x="340" y="149"/>
                    </a:lnTo>
                    <a:lnTo>
                      <a:pt x="327" y="116"/>
                    </a:lnTo>
                    <a:lnTo>
                      <a:pt x="308" y="85"/>
                    </a:lnTo>
                    <a:lnTo>
                      <a:pt x="287" y="61"/>
                    </a:lnTo>
                    <a:lnTo>
                      <a:pt x="264" y="43"/>
                    </a:lnTo>
                    <a:lnTo>
                      <a:pt x="240" y="31"/>
                    </a:lnTo>
                    <a:lnTo>
                      <a:pt x="213" y="26"/>
                    </a:lnTo>
                    <a:lnTo>
                      <a:pt x="185" y="26"/>
                    </a:lnTo>
                    <a:close/>
                  </a:path>
                </a:pathLst>
              </a:custGeom>
              <a:solidFill>
                <a:srgbClr val="008000"/>
              </a:solidFill>
              <a:ln w="0">
                <a:solidFill>
                  <a:schemeClr val="bg1"/>
                </a:solidFill>
                <a:prstDash val="solid"/>
                <a:round/>
                <a:headEnd/>
                <a:tailEnd/>
              </a:ln>
            </p:spPr>
            <p:txBody>
              <a:bodyPr/>
              <a:lstStyle/>
              <a:p>
                <a:endParaRPr lang="es-ES"/>
              </a:p>
            </p:txBody>
          </p:sp>
          <p:sp>
            <p:nvSpPr>
              <p:cNvPr id="13" name="Freeform 39"/>
              <p:cNvSpPr>
                <a:spLocks noEditPoints="1"/>
              </p:cNvSpPr>
              <p:nvPr/>
            </p:nvSpPr>
            <p:spPr bwMode="auto">
              <a:xfrm>
                <a:off x="4346576" y="146965"/>
                <a:ext cx="279400" cy="965200"/>
              </a:xfrm>
              <a:custGeom>
                <a:avLst/>
                <a:gdLst>
                  <a:gd name="T0" fmla="*/ 2147483646 w 176"/>
                  <a:gd name="T1" fmla="*/ 0 h 608"/>
                  <a:gd name="T2" fmla="*/ 2147483646 w 176"/>
                  <a:gd name="T3" fmla="*/ 2147483646 h 608"/>
                  <a:gd name="T4" fmla="*/ 2147483646 w 176"/>
                  <a:gd name="T5" fmla="*/ 2147483646 h 608"/>
                  <a:gd name="T6" fmla="*/ 2147483646 w 176"/>
                  <a:gd name="T7" fmla="*/ 0 h 608"/>
                  <a:gd name="T8" fmla="*/ 2147483646 w 176"/>
                  <a:gd name="T9" fmla="*/ 0 h 608"/>
                  <a:gd name="T10" fmla="*/ 2147483646 w 176"/>
                  <a:gd name="T11" fmla="*/ 2147483646 h 608"/>
                  <a:gd name="T12" fmla="*/ 2147483646 w 176"/>
                  <a:gd name="T13" fmla="*/ 2147483646 h 608"/>
                  <a:gd name="T14" fmla="*/ 2147483646 w 176"/>
                  <a:gd name="T15" fmla="*/ 2147483646 h 608"/>
                  <a:gd name="T16" fmla="*/ 2147483646 w 176"/>
                  <a:gd name="T17" fmla="*/ 2147483646 h 608"/>
                  <a:gd name="T18" fmla="*/ 2147483646 w 176"/>
                  <a:gd name="T19" fmla="*/ 2147483646 h 608"/>
                  <a:gd name="T20" fmla="*/ 2147483646 w 176"/>
                  <a:gd name="T21" fmla="*/ 2147483646 h 608"/>
                  <a:gd name="T22" fmla="*/ 2147483646 w 176"/>
                  <a:gd name="T23" fmla="*/ 2147483646 h 608"/>
                  <a:gd name="T24" fmla="*/ 2147483646 w 176"/>
                  <a:gd name="T25" fmla="*/ 2147483646 h 608"/>
                  <a:gd name="T26" fmla="*/ 2147483646 w 176"/>
                  <a:gd name="T27" fmla="*/ 2147483646 h 608"/>
                  <a:gd name="T28" fmla="*/ 2147483646 w 176"/>
                  <a:gd name="T29" fmla="*/ 2147483646 h 608"/>
                  <a:gd name="T30" fmla="*/ 2147483646 w 176"/>
                  <a:gd name="T31" fmla="*/ 2147483646 h 608"/>
                  <a:gd name="T32" fmla="*/ 2147483646 w 176"/>
                  <a:gd name="T33" fmla="*/ 2147483646 h 608"/>
                  <a:gd name="T34" fmla="*/ 2147483646 w 176"/>
                  <a:gd name="T35" fmla="*/ 2147483646 h 608"/>
                  <a:gd name="T36" fmla="*/ 2147483646 w 176"/>
                  <a:gd name="T37" fmla="*/ 2147483646 h 608"/>
                  <a:gd name="T38" fmla="*/ 2147483646 w 176"/>
                  <a:gd name="T39" fmla="*/ 2147483646 h 608"/>
                  <a:gd name="T40" fmla="*/ 0 w 176"/>
                  <a:gd name="T41" fmla="*/ 2147483646 h 608"/>
                  <a:gd name="T42" fmla="*/ 0 w 176"/>
                  <a:gd name="T43" fmla="*/ 2147483646 h 608"/>
                  <a:gd name="T44" fmla="*/ 2147483646 w 176"/>
                  <a:gd name="T45" fmla="*/ 2147483646 h 608"/>
                  <a:gd name="T46" fmla="*/ 2147483646 w 176"/>
                  <a:gd name="T47" fmla="*/ 2147483646 h 608"/>
                  <a:gd name="T48" fmla="*/ 2147483646 w 176"/>
                  <a:gd name="T49" fmla="*/ 2147483646 h 608"/>
                  <a:gd name="T50" fmla="*/ 2147483646 w 176"/>
                  <a:gd name="T51" fmla="*/ 2147483646 h 608"/>
                  <a:gd name="T52" fmla="*/ 2147483646 w 176"/>
                  <a:gd name="T53" fmla="*/ 2147483646 h 608"/>
                  <a:gd name="T54" fmla="*/ 2147483646 w 176"/>
                  <a:gd name="T55" fmla="*/ 2147483646 h 608"/>
                  <a:gd name="T56" fmla="*/ 2147483646 w 176"/>
                  <a:gd name="T57" fmla="*/ 2147483646 h 608"/>
                  <a:gd name="T58" fmla="*/ 2147483646 w 176"/>
                  <a:gd name="T59" fmla="*/ 2147483646 h 608"/>
                  <a:gd name="T60" fmla="*/ 2147483646 w 176"/>
                  <a:gd name="T61" fmla="*/ 2147483646 h 608"/>
                  <a:gd name="T62" fmla="*/ 2147483646 w 176"/>
                  <a:gd name="T63" fmla="*/ 2147483646 h 608"/>
                  <a:gd name="T64" fmla="*/ 2147483646 w 176"/>
                  <a:gd name="T65" fmla="*/ 2147483646 h 608"/>
                  <a:gd name="T66" fmla="*/ 2147483646 w 176"/>
                  <a:gd name="T67" fmla="*/ 2147483646 h 608"/>
                  <a:gd name="T68" fmla="*/ 0 w 176"/>
                  <a:gd name="T69" fmla="*/ 2147483646 h 608"/>
                  <a:gd name="T70" fmla="*/ 0 w 176"/>
                  <a:gd name="T71" fmla="*/ 2147483646 h 608"/>
                  <a:gd name="T72" fmla="*/ 2147483646 w 176"/>
                  <a:gd name="T73" fmla="*/ 2147483646 h 608"/>
                  <a:gd name="T74" fmla="*/ 2147483646 w 176"/>
                  <a:gd name="T75" fmla="*/ 2147483646 h 6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 h="608">
                    <a:moveTo>
                      <a:pt x="176" y="0"/>
                    </a:moveTo>
                    <a:lnTo>
                      <a:pt x="59" y="126"/>
                    </a:lnTo>
                    <a:lnTo>
                      <a:pt x="39" y="113"/>
                    </a:lnTo>
                    <a:lnTo>
                      <a:pt x="100" y="0"/>
                    </a:lnTo>
                    <a:lnTo>
                      <a:pt x="176" y="0"/>
                    </a:lnTo>
                    <a:close/>
                    <a:moveTo>
                      <a:pt x="154" y="227"/>
                    </a:moveTo>
                    <a:lnTo>
                      <a:pt x="138" y="227"/>
                    </a:lnTo>
                    <a:lnTo>
                      <a:pt x="127" y="230"/>
                    </a:lnTo>
                    <a:lnTo>
                      <a:pt x="119" y="234"/>
                    </a:lnTo>
                    <a:lnTo>
                      <a:pt x="112" y="240"/>
                    </a:lnTo>
                    <a:lnTo>
                      <a:pt x="108" y="251"/>
                    </a:lnTo>
                    <a:lnTo>
                      <a:pt x="107" y="264"/>
                    </a:lnTo>
                    <a:lnTo>
                      <a:pt x="107" y="544"/>
                    </a:lnTo>
                    <a:lnTo>
                      <a:pt x="107" y="563"/>
                    </a:lnTo>
                    <a:lnTo>
                      <a:pt x="110" y="574"/>
                    </a:lnTo>
                    <a:lnTo>
                      <a:pt x="115" y="582"/>
                    </a:lnTo>
                    <a:lnTo>
                      <a:pt x="121" y="588"/>
                    </a:lnTo>
                    <a:lnTo>
                      <a:pt x="134" y="590"/>
                    </a:lnTo>
                    <a:lnTo>
                      <a:pt x="153" y="590"/>
                    </a:lnTo>
                    <a:lnTo>
                      <a:pt x="153" y="608"/>
                    </a:lnTo>
                    <a:lnTo>
                      <a:pt x="0" y="608"/>
                    </a:lnTo>
                    <a:lnTo>
                      <a:pt x="0" y="590"/>
                    </a:lnTo>
                    <a:lnTo>
                      <a:pt x="19" y="589"/>
                    </a:lnTo>
                    <a:lnTo>
                      <a:pt x="32" y="586"/>
                    </a:lnTo>
                    <a:lnTo>
                      <a:pt x="40" y="582"/>
                    </a:lnTo>
                    <a:lnTo>
                      <a:pt x="45" y="574"/>
                    </a:lnTo>
                    <a:lnTo>
                      <a:pt x="48" y="561"/>
                    </a:lnTo>
                    <a:lnTo>
                      <a:pt x="48" y="544"/>
                    </a:lnTo>
                    <a:lnTo>
                      <a:pt x="48" y="269"/>
                    </a:lnTo>
                    <a:lnTo>
                      <a:pt x="48" y="253"/>
                    </a:lnTo>
                    <a:lnTo>
                      <a:pt x="44" y="241"/>
                    </a:lnTo>
                    <a:lnTo>
                      <a:pt x="39" y="234"/>
                    </a:lnTo>
                    <a:lnTo>
                      <a:pt x="30" y="231"/>
                    </a:lnTo>
                    <a:lnTo>
                      <a:pt x="18" y="228"/>
                    </a:lnTo>
                    <a:lnTo>
                      <a:pt x="0" y="227"/>
                    </a:lnTo>
                    <a:lnTo>
                      <a:pt x="0" y="210"/>
                    </a:lnTo>
                    <a:lnTo>
                      <a:pt x="154" y="210"/>
                    </a:lnTo>
                    <a:lnTo>
                      <a:pt x="154" y="227"/>
                    </a:lnTo>
                    <a:close/>
                  </a:path>
                </a:pathLst>
              </a:custGeom>
              <a:solidFill>
                <a:srgbClr val="008000"/>
              </a:solidFill>
              <a:ln w="0">
                <a:solidFill>
                  <a:schemeClr val="bg1"/>
                </a:solidFill>
                <a:prstDash val="solid"/>
                <a:round/>
                <a:headEnd/>
                <a:tailEnd/>
              </a:ln>
            </p:spPr>
            <p:txBody>
              <a:bodyPr/>
              <a:lstStyle/>
              <a:p>
                <a:endParaRPr lang="es-ES"/>
              </a:p>
            </p:txBody>
          </p:sp>
          <p:sp>
            <p:nvSpPr>
              <p:cNvPr id="14" name="Freeform 40"/>
              <p:cNvSpPr>
                <a:spLocks noEditPoints="1"/>
              </p:cNvSpPr>
              <p:nvPr/>
            </p:nvSpPr>
            <p:spPr bwMode="auto">
              <a:xfrm>
                <a:off x="4764088" y="472402"/>
                <a:ext cx="593725" cy="655638"/>
              </a:xfrm>
              <a:custGeom>
                <a:avLst/>
                <a:gdLst>
                  <a:gd name="T0" fmla="*/ 2147483646 w 374"/>
                  <a:gd name="T1" fmla="*/ 2147483646 h 413"/>
                  <a:gd name="T2" fmla="*/ 2147483646 w 374"/>
                  <a:gd name="T3" fmla="*/ 2147483646 h 413"/>
                  <a:gd name="T4" fmla="*/ 2147483646 w 374"/>
                  <a:gd name="T5" fmla="*/ 2147483646 h 413"/>
                  <a:gd name="T6" fmla="*/ 2147483646 w 374"/>
                  <a:gd name="T7" fmla="*/ 2147483646 h 413"/>
                  <a:gd name="T8" fmla="*/ 2147483646 w 374"/>
                  <a:gd name="T9" fmla="*/ 2147483646 h 413"/>
                  <a:gd name="T10" fmla="*/ 2147483646 w 374"/>
                  <a:gd name="T11" fmla="*/ 2147483646 h 413"/>
                  <a:gd name="T12" fmla="*/ 2147483646 w 374"/>
                  <a:gd name="T13" fmla="*/ 2147483646 h 413"/>
                  <a:gd name="T14" fmla="*/ 2147483646 w 374"/>
                  <a:gd name="T15" fmla="*/ 2147483646 h 413"/>
                  <a:gd name="T16" fmla="*/ 2147483646 w 374"/>
                  <a:gd name="T17" fmla="*/ 2147483646 h 413"/>
                  <a:gd name="T18" fmla="*/ 2147483646 w 374"/>
                  <a:gd name="T19" fmla="*/ 2147483646 h 413"/>
                  <a:gd name="T20" fmla="*/ 0 w 374"/>
                  <a:gd name="T21" fmla="*/ 2147483646 h 413"/>
                  <a:gd name="T22" fmla="*/ 2147483646 w 374"/>
                  <a:gd name="T23" fmla="*/ 2147483646 h 413"/>
                  <a:gd name="T24" fmla="*/ 2147483646 w 374"/>
                  <a:gd name="T25" fmla="*/ 2147483646 h 413"/>
                  <a:gd name="T26" fmla="*/ 2147483646 w 374"/>
                  <a:gd name="T27" fmla="*/ 2147483646 h 413"/>
                  <a:gd name="T28" fmla="*/ 2147483646 w 374"/>
                  <a:gd name="T29" fmla="*/ 2147483646 h 413"/>
                  <a:gd name="T30" fmla="*/ 2147483646 w 374"/>
                  <a:gd name="T31" fmla="*/ 2147483646 h 413"/>
                  <a:gd name="T32" fmla="*/ 2147483646 w 374"/>
                  <a:gd name="T33" fmla="*/ 2147483646 h 413"/>
                  <a:gd name="T34" fmla="*/ 2147483646 w 374"/>
                  <a:gd name="T35" fmla="*/ 2147483646 h 413"/>
                  <a:gd name="T36" fmla="*/ 2147483646 w 374"/>
                  <a:gd name="T37" fmla="*/ 2147483646 h 413"/>
                  <a:gd name="T38" fmla="*/ 2147483646 w 374"/>
                  <a:gd name="T39" fmla="*/ 2147483646 h 413"/>
                  <a:gd name="T40" fmla="*/ 2147483646 w 374"/>
                  <a:gd name="T41" fmla="*/ 2147483646 h 413"/>
                  <a:gd name="T42" fmla="*/ 2147483646 w 374"/>
                  <a:gd name="T43" fmla="*/ 2147483646 h 413"/>
                  <a:gd name="T44" fmla="*/ 2147483646 w 374"/>
                  <a:gd name="T45" fmla="*/ 2147483646 h 413"/>
                  <a:gd name="T46" fmla="*/ 2147483646 w 374"/>
                  <a:gd name="T47" fmla="*/ 2147483646 h 413"/>
                  <a:gd name="T48" fmla="*/ 2147483646 w 374"/>
                  <a:gd name="T49" fmla="*/ 2147483646 h 413"/>
                  <a:gd name="T50" fmla="*/ 2147483646 w 374"/>
                  <a:gd name="T51" fmla="*/ 2147483646 h 413"/>
                  <a:gd name="T52" fmla="*/ 2147483646 w 374"/>
                  <a:gd name="T53" fmla="*/ 2147483646 h 413"/>
                  <a:gd name="T54" fmla="*/ 2147483646 w 374"/>
                  <a:gd name="T55" fmla="*/ 2147483646 h 413"/>
                  <a:gd name="T56" fmla="*/ 2147483646 w 374"/>
                  <a:gd name="T57" fmla="*/ 2147483646 h 413"/>
                  <a:gd name="T58" fmla="*/ 2147483646 w 374"/>
                  <a:gd name="T59" fmla="*/ 2147483646 h 413"/>
                  <a:gd name="T60" fmla="*/ 2147483646 w 374"/>
                  <a:gd name="T61" fmla="*/ 2147483646 h 413"/>
                  <a:gd name="T62" fmla="*/ 2147483646 w 374"/>
                  <a:gd name="T63" fmla="*/ 0 h 413"/>
                  <a:gd name="T64" fmla="*/ 2147483646 w 374"/>
                  <a:gd name="T65" fmla="*/ 2147483646 h 413"/>
                  <a:gd name="T66" fmla="*/ 2147483646 w 374"/>
                  <a:gd name="T67" fmla="*/ 2147483646 h 413"/>
                  <a:gd name="T68" fmla="*/ 2147483646 w 374"/>
                  <a:gd name="T69" fmla="*/ 2147483646 h 413"/>
                  <a:gd name="T70" fmla="*/ 2147483646 w 374"/>
                  <a:gd name="T71" fmla="*/ 2147483646 h 413"/>
                  <a:gd name="T72" fmla="*/ 2147483646 w 374"/>
                  <a:gd name="T73" fmla="*/ 2147483646 h 413"/>
                  <a:gd name="T74" fmla="*/ 2147483646 w 374"/>
                  <a:gd name="T75" fmla="*/ 2147483646 h 413"/>
                  <a:gd name="T76" fmla="*/ 2147483646 w 374"/>
                  <a:gd name="T77" fmla="*/ 2147483646 h 413"/>
                  <a:gd name="T78" fmla="*/ 2147483646 w 374"/>
                  <a:gd name="T79" fmla="*/ 2147483646 h 413"/>
                  <a:gd name="T80" fmla="*/ 2147483646 w 374"/>
                  <a:gd name="T81" fmla="*/ 2147483646 h 413"/>
                  <a:gd name="T82" fmla="*/ 2147483646 w 374"/>
                  <a:gd name="T83" fmla="*/ 2147483646 h 413"/>
                  <a:gd name="T84" fmla="*/ 2147483646 w 374"/>
                  <a:gd name="T85" fmla="*/ 2147483646 h 413"/>
                  <a:gd name="T86" fmla="*/ 2147483646 w 374"/>
                  <a:gd name="T87" fmla="*/ 2147483646 h 413"/>
                  <a:gd name="T88" fmla="*/ 2147483646 w 374"/>
                  <a:gd name="T89" fmla="*/ 2147483646 h 413"/>
                  <a:gd name="T90" fmla="*/ 2147483646 w 374"/>
                  <a:gd name="T91" fmla="*/ 2147483646 h 413"/>
                  <a:gd name="T92" fmla="*/ 2147483646 w 374"/>
                  <a:gd name="T93" fmla="*/ 2147483646 h 413"/>
                  <a:gd name="T94" fmla="*/ 2147483646 w 374"/>
                  <a:gd name="T95" fmla="*/ 2147483646 h 413"/>
                  <a:gd name="T96" fmla="*/ 2147483646 w 374"/>
                  <a:gd name="T97" fmla="*/ 2147483646 h 413"/>
                  <a:gd name="T98" fmla="*/ 2147483646 w 374"/>
                  <a:gd name="T99" fmla="*/ 2147483646 h 4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4" h="413">
                    <a:moveTo>
                      <a:pt x="374" y="373"/>
                    </a:moveTo>
                    <a:lnTo>
                      <a:pt x="351" y="390"/>
                    </a:lnTo>
                    <a:lnTo>
                      <a:pt x="331" y="403"/>
                    </a:lnTo>
                    <a:lnTo>
                      <a:pt x="313" y="411"/>
                    </a:lnTo>
                    <a:lnTo>
                      <a:pt x="297" y="413"/>
                    </a:lnTo>
                    <a:lnTo>
                      <a:pt x="281" y="411"/>
                    </a:lnTo>
                    <a:lnTo>
                      <a:pt x="267" y="407"/>
                    </a:lnTo>
                    <a:lnTo>
                      <a:pt x="254" y="400"/>
                    </a:lnTo>
                    <a:lnTo>
                      <a:pt x="243" y="389"/>
                    </a:lnTo>
                    <a:lnTo>
                      <a:pt x="237" y="376"/>
                    </a:lnTo>
                    <a:lnTo>
                      <a:pt x="234" y="360"/>
                    </a:lnTo>
                    <a:lnTo>
                      <a:pt x="196" y="384"/>
                    </a:lnTo>
                    <a:lnTo>
                      <a:pt x="161" y="400"/>
                    </a:lnTo>
                    <a:lnTo>
                      <a:pt x="128" y="410"/>
                    </a:lnTo>
                    <a:lnTo>
                      <a:pt x="97" y="413"/>
                    </a:lnTo>
                    <a:lnTo>
                      <a:pt x="74" y="411"/>
                    </a:lnTo>
                    <a:lnTo>
                      <a:pt x="53" y="405"/>
                    </a:lnTo>
                    <a:lnTo>
                      <a:pt x="35" y="393"/>
                    </a:lnTo>
                    <a:lnTo>
                      <a:pt x="21" y="379"/>
                    </a:lnTo>
                    <a:lnTo>
                      <a:pt x="8" y="358"/>
                    </a:lnTo>
                    <a:lnTo>
                      <a:pt x="1" y="337"/>
                    </a:lnTo>
                    <a:lnTo>
                      <a:pt x="0" y="314"/>
                    </a:lnTo>
                    <a:lnTo>
                      <a:pt x="5" y="288"/>
                    </a:lnTo>
                    <a:lnTo>
                      <a:pt x="18" y="266"/>
                    </a:lnTo>
                    <a:lnTo>
                      <a:pt x="36" y="245"/>
                    </a:lnTo>
                    <a:lnTo>
                      <a:pt x="61" y="227"/>
                    </a:lnTo>
                    <a:lnTo>
                      <a:pt x="89" y="212"/>
                    </a:lnTo>
                    <a:lnTo>
                      <a:pt x="119" y="200"/>
                    </a:lnTo>
                    <a:lnTo>
                      <a:pt x="154" y="192"/>
                    </a:lnTo>
                    <a:lnTo>
                      <a:pt x="191" y="189"/>
                    </a:lnTo>
                    <a:lnTo>
                      <a:pt x="233" y="187"/>
                    </a:lnTo>
                    <a:lnTo>
                      <a:pt x="233" y="110"/>
                    </a:lnTo>
                    <a:lnTo>
                      <a:pt x="231" y="82"/>
                    </a:lnTo>
                    <a:lnTo>
                      <a:pt x="228" y="61"/>
                    </a:lnTo>
                    <a:lnTo>
                      <a:pt x="221" y="46"/>
                    </a:lnTo>
                    <a:lnTo>
                      <a:pt x="212" y="36"/>
                    </a:lnTo>
                    <a:lnTo>
                      <a:pt x="197" y="30"/>
                    </a:lnTo>
                    <a:lnTo>
                      <a:pt x="179" y="29"/>
                    </a:lnTo>
                    <a:lnTo>
                      <a:pt x="152" y="31"/>
                    </a:lnTo>
                    <a:lnTo>
                      <a:pt x="127" y="39"/>
                    </a:lnTo>
                    <a:lnTo>
                      <a:pt x="106" y="52"/>
                    </a:lnTo>
                    <a:lnTo>
                      <a:pt x="90" y="69"/>
                    </a:lnTo>
                    <a:lnTo>
                      <a:pt x="81" y="88"/>
                    </a:lnTo>
                    <a:lnTo>
                      <a:pt x="77" y="109"/>
                    </a:lnTo>
                    <a:lnTo>
                      <a:pt x="76" y="113"/>
                    </a:lnTo>
                    <a:lnTo>
                      <a:pt x="73" y="116"/>
                    </a:lnTo>
                    <a:lnTo>
                      <a:pt x="68" y="120"/>
                    </a:lnTo>
                    <a:lnTo>
                      <a:pt x="61" y="124"/>
                    </a:lnTo>
                    <a:lnTo>
                      <a:pt x="47" y="130"/>
                    </a:lnTo>
                    <a:lnTo>
                      <a:pt x="36" y="131"/>
                    </a:lnTo>
                    <a:lnTo>
                      <a:pt x="31" y="130"/>
                    </a:lnTo>
                    <a:lnTo>
                      <a:pt x="26" y="128"/>
                    </a:lnTo>
                    <a:lnTo>
                      <a:pt x="23" y="126"/>
                    </a:lnTo>
                    <a:lnTo>
                      <a:pt x="21" y="123"/>
                    </a:lnTo>
                    <a:lnTo>
                      <a:pt x="19" y="118"/>
                    </a:lnTo>
                    <a:lnTo>
                      <a:pt x="19" y="113"/>
                    </a:lnTo>
                    <a:lnTo>
                      <a:pt x="22" y="93"/>
                    </a:lnTo>
                    <a:lnTo>
                      <a:pt x="32" y="74"/>
                    </a:lnTo>
                    <a:lnTo>
                      <a:pt x="51" y="56"/>
                    </a:lnTo>
                    <a:lnTo>
                      <a:pt x="74" y="39"/>
                    </a:lnTo>
                    <a:lnTo>
                      <a:pt x="102" y="23"/>
                    </a:lnTo>
                    <a:lnTo>
                      <a:pt x="133" y="12"/>
                    </a:lnTo>
                    <a:lnTo>
                      <a:pt x="166" y="4"/>
                    </a:lnTo>
                    <a:lnTo>
                      <a:pt x="199" y="0"/>
                    </a:lnTo>
                    <a:lnTo>
                      <a:pt x="224" y="1"/>
                    </a:lnTo>
                    <a:lnTo>
                      <a:pt x="246" y="6"/>
                    </a:lnTo>
                    <a:lnTo>
                      <a:pt x="263" y="16"/>
                    </a:lnTo>
                    <a:lnTo>
                      <a:pt x="277" y="29"/>
                    </a:lnTo>
                    <a:lnTo>
                      <a:pt x="286" y="46"/>
                    </a:lnTo>
                    <a:lnTo>
                      <a:pt x="293" y="67"/>
                    </a:lnTo>
                    <a:lnTo>
                      <a:pt x="294" y="90"/>
                    </a:lnTo>
                    <a:lnTo>
                      <a:pt x="294" y="314"/>
                    </a:lnTo>
                    <a:lnTo>
                      <a:pt x="294" y="335"/>
                    </a:lnTo>
                    <a:lnTo>
                      <a:pt x="296" y="352"/>
                    </a:lnTo>
                    <a:lnTo>
                      <a:pt x="297" y="363"/>
                    </a:lnTo>
                    <a:lnTo>
                      <a:pt x="303" y="373"/>
                    </a:lnTo>
                    <a:lnTo>
                      <a:pt x="313" y="379"/>
                    </a:lnTo>
                    <a:lnTo>
                      <a:pt x="324" y="379"/>
                    </a:lnTo>
                    <a:lnTo>
                      <a:pt x="344" y="371"/>
                    </a:lnTo>
                    <a:lnTo>
                      <a:pt x="362" y="359"/>
                    </a:lnTo>
                    <a:lnTo>
                      <a:pt x="374" y="373"/>
                    </a:lnTo>
                    <a:close/>
                    <a:moveTo>
                      <a:pt x="233" y="333"/>
                    </a:moveTo>
                    <a:lnTo>
                      <a:pt x="233" y="215"/>
                    </a:lnTo>
                    <a:lnTo>
                      <a:pt x="195" y="216"/>
                    </a:lnTo>
                    <a:lnTo>
                      <a:pt x="162" y="221"/>
                    </a:lnTo>
                    <a:lnTo>
                      <a:pt x="133" y="229"/>
                    </a:lnTo>
                    <a:lnTo>
                      <a:pt x="110" y="240"/>
                    </a:lnTo>
                    <a:lnTo>
                      <a:pt x="90" y="253"/>
                    </a:lnTo>
                    <a:lnTo>
                      <a:pt x="77" y="267"/>
                    </a:lnTo>
                    <a:lnTo>
                      <a:pt x="68" y="284"/>
                    </a:lnTo>
                    <a:lnTo>
                      <a:pt x="65" y="304"/>
                    </a:lnTo>
                    <a:lnTo>
                      <a:pt x="65" y="321"/>
                    </a:lnTo>
                    <a:lnTo>
                      <a:pt x="69" y="337"/>
                    </a:lnTo>
                    <a:lnTo>
                      <a:pt x="77" y="350"/>
                    </a:lnTo>
                    <a:lnTo>
                      <a:pt x="90" y="363"/>
                    </a:lnTo>
                    <a:lnTo>
                      <a:pt x="107" y="371"/>
                    </a:lnTo>
                    <a:lnTo>
                      <a:pt x="128" y="373"/>
                    </a:lnTo>
                    <a:lnTo>
                      <a:pt x="150" y="372"/>
                    </a:lnTo>
                    <a:lnTo>
                      <a:pt x="175" y="364"/>
                    </a:lnTo>
                    <a:lnTo>
                      <a:pt x="203" y="351"/>
                    </a:lnTo>
                    <a:lnTo>
                      <a:pt x="233" y="333"/>
                    </a:lnTo>
                    <a:close/>
                  </a:path>
                </a:pathLst>
              </a:custGeom>
              <a:solidFill>
                <a:srgbClr val="008000"/>
              </a:solidFill>
              <a:ln w="0">
                <a:solidFill>
                  <a:schemeClr val="bg1"/>
                </a:solidFill>
                <a:prstDash val="solid"/>
                <a:round/>
                <a:headEnd/>
                <a:tailEnd/>
              </a:ln>
            </p:spPr>
            <p:txBody>
              <a:bodyPr/>
              <a:lstStyle/>
              <a:p>
                <a:endParaRPr lang="es-ES"/>
              </a:p>
            </p:txBody>
          </p:sp>
          <p:sp>
            <p:nvSpPr>
              <p:cNvPr id="15" name="Freeform 41"/>
              <p:cNvSpPr>
                <a:spLocks/>
              </p:cNvSpPr>
              <p:nvPr/>
            </p:nvSpPr>
            <p:spPr bwMode="auto">
              <a:xfrm>
                <a:off x="5910263" y="480340"/>
                <a:ext cx="246063" cy="631825"/>
              </a:xfrm>
              <a:custGeom>
                <a:avLst/>
                <a:gdLst>
                  <a:gd name="T0" fmla="*/ 2147483646 w 155"/>
                  <a:gd name="T1" fmla="*/ 2147483646 h 398"/>
                  <a:gd name="T2" fmla="*/ 2147483646 w 155"/>
                  <a:gd name="T3" fmla="*/ 2147483646 h 398"/>
                  <a:gd name="T4" fmla="*/ 2147483646 w 155"/>
                  <a:gd name="T5" fmla="*/ 2147483646 h 398"/>
                  <a:gd name="T6" fmla="*/ 2147483646 w 155"/>
                  <a:gd name="T7" fmla="*/ 2147483646 h 398"/>
                  <a:gd name="T8" fmla="*/ 2147483646 w 155"/>
                  <a:gd name="T9" fmla="*/ 2147483646 h 398"/>
                  <a:gd name="T10" fmla="*/ 2147483646 w 155"/>
                  <a:gd name="T11" fmla="*/ 2147483646 h 398"/>
                  <a:gd name="T12" fmla="*/ 2147483646 w 155"/>
                  <a:gd name="T13" fmla="*/ 2147483646 h 398"/>
                  <a:gd name="T14" fmla="*/ 2147483646 w 155"/>
                  <a:gd name="T15" fmla="*/ 2147483646 h 398"/>
                  <a:gd name="T16" fmla="*/ 2147483646 w 155"/>
                  <a:gd name="T17" fmla="*/ 2147483646 h 398"/>
                  <a:gd name="T18" fmla="*/ 2147483646 w 155"/>
                  <a:gd name="T19" fmla="*/ 2147483646 h 398"/>
                  <a:gd name="T20" fmla="*/ 2147483646 w 155"/>
                  <a:gd name="T21" fmla="*/ 2147483646 h 398"/>
                  <a:gd name="T22" fmla="*/ 2147483646 w 155"/>
                  <a:gd name="T23" fmla="*/ 2147483646 h 398"/>
                  <a:gd name="T24" fmla="*/ 2147483646 w 155"/>
                  <a:gd name="T25" fmla="*/ 2147483646 h 398"/>
                  <a:gd name="T26" fmla="*/ 2147483646 w 155"/>
                  <a:gd name="T27" fmla="*/ 2147483646 h 398"/>
                  <a:gd name="T28" fmla="*/ 2147483646 w 155"/>
                  <a:gd name="T29" fmla="*/ 2147483646 h 398"/>
                  <a:gd name="T30" fmla="*/ 0 w 155"/>
                  <a:gd name="T31" fmla="*/ 2147483646 h 398"/>
                  <a:gd name="T32" fmla="*/ 0 w 155"/>
                  <a:gd name="T33" fmla="*/ 0 h 398"/>
                  <a:gd name="T34" fmla="*/ 2147483646 w 155"/>
                  <a:gd name="T35" fmla="*/ 0 h 398"/>
                  <a:gd name="T36" fmla="*/ 2147483646 w 155"/>
                  <a:gd name="T37" fmla="*/ 0 h 398"/>
                  <a:gd name="T38" fmla="*/ 2147483646 w 155"/>
                  <a:gd name="T39" fmla="*/ 2147483646 h 398"/>
                  <a:gd name="T40" fmla="*/ 2147483646 w 155"/>
                  <a:gd name="T41" fmla="*/ 2147483646 h 398"/>
                  <a:gd name="T42" fmla="*/ 2147483646 w 155"/>
                  <a:gd name="T43" fmla="*/ 2147483646 h 398"/>
                  <a:gd name="T44" fmla="*/ 2147483646 w 155"/>
                  <a:gd name="T45" fmla="*/ 2147483646 h 398"/>
                  <a:gd name="T46" fmla="*/ 2147483646 w 155"/>
                  <a:gd name="T47" fmla="*/ 2147483646 h 398"/>
                  <a:gd name="T48" fmla="*/ 2147483646 w 155"/>
                  <a:gd name="T49" fmla="*/ 2147483646 h 398"/>
                  <a:gd name="T50" fmla="*/ 2147483646 w 155"/>
                  <a:gd name="T51" fmla="*/ 2147483646 h 398"/>
                  <a:gd name="T52" fmla="*/ 2147483646 w 155"/>
                  <a:gd name="T53" fmla="*/ 2147483646 h 398"/>
                  <a:gd name="T54" fmla="*/ 2147483646 w 155"/>
                  <a:gd name="T55" fmla="*/ 2147483646 h 398"/>
                  <a:gd name="T56" fmla="*/ 2147483646 w 155"/>
                  <a:gd name="T57" fmla="*/ 2147483646 h 398"/>
                  <a:gd name="T58" fmla="*/ 2147483646 w 155"/>
                  <a:gd name="T59" fmla="*/ 2147483646 h 398"/>
                  <a:gd name="T60" fmla="*/ 2147483646 w 155"/>
                  <a:gd name="T61" fmla="*/ 2147483646 h 398"/>
                  <a:gd name="T62" fmla="*/ 2147483646 w 155"/>
                  <a:gd name="T63" fmla="*/ 2147483646 h 3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5" h="398">
                    <a:moveTo>
                      <a:pt x="155" y="398"/>
                    </a:moveTo>
                    <a:lnTo>
                      <a:pt x="2" y="398"/>
                    </a:lnTo>
                    <a:lnTo>
                      <a:pt x="2" y="380"/>
                    </a:lnTo>
                    <a:lnTo>
                      <a:pt x="20" y="379"/>
                    </a:lnTo>
                    <a:lnTo>
                      <a:pt x="33" y="376"/>
                    </a:lnTo>
                    <a:lnTo>
                      <a:pt x="41" y="372"/>
                    </a:lnTo>
                    <a:lnTo>
                      <a:pt x="46" y="364"/>
                    </a:lnTo>
                    <a:lnTo>
                      <a:pt x="49" y="351"/>
                    </a:lnTo>
                    <a:lnTo>
                      <a:pt x="50" y="334"/>
                    </a:lnTo>
                    <a:lnTo>
                      <a:pt x="50" y="59"/>
                    </a:lnTo>
                    <a:lnTo>
                      <a:pt x="49" y="45"/>
                    </a:lnTo>
                    <a:lnTo>
                      <a:pt x="45" y="33"/>
                    </a:lnTo>
                    <a:lnTo>
                      <a:pt x="40" y="26"/>
                    </a:lnTo>
                    <a:lnTo>
                      <a:pt x="30" y="21"/>
                    </a:lnTo>
                    <a:lnTo>
                      <a:pt x="17" y="18"/>
                    </a:lnTo>
                    <a:lnTo>
                      <a:pt x="0" y="18"/>
                    </a:lnTo>
                    <a:lnTo>
                      <a:pt x="0" y="0"/>
                    </a:lnTo>
                    <a:lnTo>
                      <a:pt x="58" y="0"/>
                    </a:lnTo>
                    <a:lnTo>
                      <a:pt x="75" y="0"/>
                    </a:lnTo>
                    <a:lnTo>
                      <a:pt x="88" y="3"/>
                    </a:lnTo>
                    <a:lnTo>
                      <a:pt x="96" y="8"/>
                    </a:lnTo>
                    <a:lnTo>
                      <a:pt x="102" y="14"/>
                    </a:lnTo>
                    <a:lnTo>
                      <a:pt x="105" y="26"/>
                    </a:lnTo>
                    <a:lnTo>
                      <a:pt x="106" y="41"/>
                    </a:lnTo>
                    <a:lnTo>
                      <a:pt x="106" y="334"/>
                    </a:lnTo>
                    <a:lnTo>
                      <a:pt x="108" y="353"/>
                    </a:lnTo>
                    <a:lnTo>
                      <a:pt x="110" y="364"/>
                    </a:lnTo>
                    <a:lnTo>
                      <a:pt x="116" y="372"/>
                    </a:lnTo>
                    <a:lnTo>
                      <a:pt x="123" y="378"/>
                    </a:lnTo>
                    <a:lnTo>
                      <a:pt x="137" y="380"/>
                    </a:lnTo>
                    <a:lnTo>
                      <a:pt x="155" y="380"/>
                    </a:lnTo>
                    <a:lnTo>
                      <a:pt x="155" y="398"/>
                    </a:lnTo>
                    <a:close/>
                  </a:path>
                </a:pathLst>
              </a:custGeom>
              <a:solidFill>
                <a:srgbClr val="008000"/>
              </a:solidFill>
              <a:ln w="0">
                <a:solidFill>
                  <a:schemeClr val="bg1"/>
                </a:solidFill>
                <a:prstDash val="solid"/>
                <a:round/>
                <a:headEnd/>
                <a:tailEnd/>
              </a:ln>
            </p:spPr>
            <p:txBody>
              <a:bodyPr/>
              <a:lstStyle/>
              <a:p>
                <a:endParaRPr lang="es-ES"/>
              </a:p>
            </p:txBody>
          </p:sp>
          <p:sp>
            <p:nvSpPr>
              <p:cNvPr id="16" name="Freeform 42"/>
              <p:cNvSpPr>
                <a:spLocks noEditPoints="1"/>
              </p:cNvSpPr>
              <p:nvPr/>
            </p:nvSpPr>
            <p:spPr bwMode="auto">
              <a:xfrm>
                <a:off x="6376988" y="283490"/>
                <a:ext cx="477838" cy="838200"/>
              </a:xfrm>
              <a:custGeom>
                <a:avLst/>
                <a:gdLst>
                  <a:gd name="T0" fmla="*/ 2147483646 w 301"/>
                  <a:gd name="T1" fmla="*/ 2147483646 h 528"/>
                  <a:gd name="T2" fmla="*/ 2147483646 w 301"/>
                  <a:gd name="T3" fmla="*/ 2147483646 h 528"/>
                  <a:gd name="T4" fmla="*/ 2147483646 w 301"/>
                  <a:gd name="T5" fmla="*/ 2147483646 h 528"/>
                  <a:gd name="T6" fmla="*/ 2147483646 w 301"/>
                  <a:gd name="T7" fmla="*/ 2147483646 h 528"/>
                  <a:gd name="T8" fmla="*/ 2147483646 w 301"/>
                  <a:gd name="T9" fmla="*/ 2147483646 h 528"/>
                  <a:gd name="T10" fmla="*/ 2147483646 w 301"/>
                  <a:gd name="T11" fmla="*/ 2147483646 h 528"/>
                  <a:gd name="T12" fmla="*/ 2147483646 w 301"/>
                  <a:gd name="T13" fmla="*/ 2147483646 h 528"/>
                  <a:gd name="T14" fmla="*/ 2147483646 w 301"/>
                  <a:gd name="T15" fmla="*/ 2147483646 h 528"/>
                  <a:gd name="T16" fmla="*/ 2147483646 w 301"/>
                  <a:gd name="T17" fmla="*/ 2147483646 h 528"/>
                  <a:gd name="T18" fmla="*/ 2147483646 w 301"/>
                  <a:gd name="T19" fmla="*/ 2147483646 h 528"/>
                  <a:gd name="T20" fmla="*/ 2147483646 w 301"/>
                  <a:gd name="T21" fmla="*/ 2147483646 h 528"/>
                  <a:gd name="T22" fmla="*/ 2147483646 w 301"/>
                  <a:gd name="T23" fmla="*/ 2147483646 h 528"/>
                  <a:gd name="T24" fmla="*/ 2147483646 w 301"/>
                  <a:gd name="T25" fmla="*/ 2147483646 h 528"/>
                  <a:gd name="T26" fmla="*/ 2147483646 w 301"/>
                  <a:gd name="T27" fmla="*/ 2147483646 h 528"/>
                  <a:gd name="T28" fmla="*/ 2147483646 w 301"/>
                  <a:gd name="T29" fmla="*/ 2147483646 h 528"/>
                  <a:gd name="T30" fmla="*/ 2147483646 w 301"/>
                  <a:gd name="T31" fmla="*/ 2147483646 h 528"/>
                  <a:gd name="T32" fmla="*/ 2147483646 w 301"/>
                  <a:gd name="T33" fmla="*/ 2147483646 h 528"/>
                  <a:gd name="T34" fmla="*/ 2147483646 w 301"/>
                  <a:gd name="T35" fmla="*/ 2147483646 h 528"/>
                  <a:gd name="T36" fmla="*/ 2147483646 w 301"/>
                  <a:gd name="T37" fmla="*/ 2147483646 h 528"/>
                  <a:gd name="T38" fmla="*/ 2147483646 w 301"/>
                  <a:gd name="T39" fmla="*/ 2147483646 h 528"/>
                  <a:gd name="T40" fmla="*/ 2147483646 w 301"/>
                  <a:gd name="T41" fmla="*/ 2147483646 h 528"/>
                  <a:gd name="T42" fmla="*/ 2147483646 w 301"/>
                  <a:gd name="T43" fmla="*/ 2147483646 h 528"/>
                  <a:gd name="T44" fmla="*/ 2147483646 w 301"/>
                  <a:gd name="T45" fmla="*/ 2147483646 h 528"/>
                  <a:gd name="T46" fmla="*/ 2147483646 w 301"/>
                  <a:gd name="T47" fmla="*/ 2147483646 h 528"/>
                  <a:gd name="T48" fmla="*/ 2147483646 w 301"/>
                  <a:gd name="T49" fmla="*/ 0 h 528"/>
                  <a:gd name="T50" fmla="*/ 2147483646 w 301"/>
                  <a:gd name="T51" fmla="*/ 2147483646 h 528"/>
                  <a:gd name="T52" fmla="*/ 2147483646 w 301"/>
                  <a:gd name="T53" fmla="*/ 2147483646 h 528"/>
                  <a:gd name="T54" fmla="*/ 2147483646 w 301"/>
                  <a:gd name="T55" fmla="*/ 2147483646 h 528"/>
                  <a:gd name="T56" fmla="*/ 2147483646 w 301"/>
                  <a:gd name="T57" fmla="*/ 2147483646 h 528"/>
                  <a:gd name="T58" fmla="*/ 2147483646 w 301"/>
                  <a:gd name="T59" fmla="*/ 2147483646 h 528"/>
                  <a:gd name="T60" fmla="*/ 2147483646 w 301"/>
                  <a:gd name="T61" fmla="*/ 2147483646 h 528"/>
                  <a:gd name="T62" fmla="*/ 2147483646 w 301"/>
                  <a:gd name="T63" fmla="*/ 2147483646 h 528"/>
                  <a:gd name="T64" fmla="*/ 2147483646 w 301"/>
                  <a:gd name="T65" fmla="*/ 2147483646 h 528"/>
                  <a:gd name="T66" fmla="*/ 2147483646 w 301"/>
                  <a:gd name="T67" fmla="*/ 2147483646 h 528"/>
                  <a:gd name="T68" fmla="*/ 2147483646 w 301"/>
                  <a:gd name="T69" fmla="*/ 2147483646 h 528"/>
                  <a:gd name="T70" fmla="*/ 2147483646 w 301"/>
                  <a:gd name="T71" fmla="*/ 2147483646 h 528"/>
                  <a:gd name="T72" fmla="*/ 2147483646 w 301"/>
                  <a:gd name="T73" fmla="*/ 2147483646 h 528"/>
                  <a:gd name="T74" fmla="*/ 2147483646 w 301"/>
                  <a:gd name="T75" fmla="*/ 2147483646 h 528"/>
                  <a:gd name="T76" fmla="*/ 2147483646 w 301"/>
                  <a:gd name="T77" fmla="*/ 2147483646 h 5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1" h="528">
                    <a:moveTo>
                      <a:pt x="247" y="24"/>
                    </a:moveTo>
                    <a:lnTo>
                      <a:pt x="221" y="36"/>
                    </a:lnTo>
                    <a:lnTo>
                      <a:pt x="196" y="53"/>
                    </a:lnTo>
                    <a:lnTo>
                      <a:pt x="170" y="78"/>
                    </a:lnTo>
                    <a:lnTo>
                      <a:pt x="145" y="108"/>
                    </a:lnTo>
                    <a:lnTo>
                      <a:pt x="117" y="148"/>
                    </a:lnTo>
                    <a:lnTo>
                      <a:pt x="96" y="188"/>
                    </a:lnTo>
                    <a:lnTo>
                      <a:pt x="81" y="232"/>
                    </a:lnTo>
                    <a:lnTo>
                      <a:pt x="72" y="276"/>
                    </a:lnTo>
                    <a:lnTo>
                      <a:pt x="102" y="256"/>
                    </a:lnTo>
                    <a:lnTo>
                      <a:pt x="132" y="242"/>
                    </a:lnTo>
                    <a:lnTo>
                      <a:pt x="161" y="234"/>
                    </a:lnTo>
                    <a:lnTo>
                      <a:pt x="187" y="232"/>
                    </a:lnTo>
                    <a:lnTo>
                      <a:pt x="212" y="234"/>
                    </a:lnTo>
                    <a:lnTo>
                      <a:pt x="234" y="242"/>
                    </a:lnTo>
                    <a:lnTo>
                      <a:pt x="255" y="255"/>
                    </a:lnTo>
                    <a:lnTo>
                      <a:pt x="272" y="273"/>
                    </a:lnTo>
                    <a:lnTo>
                      <a:pt x="285" y="294"/>
                    </a:lnTo>
                    <a:lnTo>
                      <a:pt x="294" y="317"/>
                    </a:lnTo>
                    <a:lnTo>
                      <a:pt x="299" y="342"/>
                    </a:lnTo>
                    <a:lnTo>
                      <a:pt x="301" y="369"/>
                    </a:lnTo>
                    <a:lnTo>
                      <a:pt x="299" y="398"/>
                    </a:lnTo>
                    <a:lnTo>
                      <a:pt x="293" y="424"/>
                    </a:lnTo>
                    <a:lnTo>
                      <a:pt x="284" y="449"/>
                    </a:lnTo>
                    <a:lnTo>
                      <a:pt x="269" y="471"/>
                    </a:lnTo>
                    <a:lnTo>
                      <a:pt x="251" y="492"/>
                    </a:lnTo>
                    <a:lnTo>
                      <a:pt x="227" y="509"/>
                    </a:lnTo>
                    <a:lnTo>
                      <a:pt x="201" y="520"/>
                    </a:lnTo>
                    <a:lnTo>
                      <a:pt x="172" y="526"/>
                    </a:lnTo>
                    <a:lnTo>
                      <a:pt x="166" y="526"/>
                    </a:lnTo>
                    <a:lnTo>
                      <a:pt x="159" y="526"/>
                    </a:lnTo>
                    <a:lnTo>
                      <a:pt x="153" y="528"/>
                    </a:lnTo>
                    <a:lnTo>
                      <a:pt x="125" y="525"/>
                    </a:lnTo>
                    <a:lnTo>
                      <a:pt x="100" y="519"/>
                    </a:lnTo>
                    <a:lnTo>
                      <a:pt x="77" y="507"/>
                    </a:lnTo>
                    <a:lnTo>
                      <a:pt x="57" y="491"/>
                    </a:lnTo>
                    <a:lnTo>
                      <a:pt x="39" y="470"/>
                    </a:lnTo>
                    <a:lnTo>
                      <a:pt x="22" y="441"/>
                    </a:lnTo>
                    <a:lnTo>
                      <a:pt x="10" y="408"/>
                    </a:lnTo>
                    <a:lnTo>
                      <a:pt x="2" y="372"/>
                    </a:lnTo>
                    <a:lnTo>
                      <a:pt x="0" y="330"/>
                    </a:lnTo>
                    <a:lnTo>
                      <a:pt x="4" y="279"/>
                    </a:lnTo>
                    <a:lnTo>
                      <a:pt x="17" y="228"/>
                    </a:lnTo>
                    <a:lnTo>
                      <a:pt x="39" y="178"/>
                    </a:lnTo>
                    <a:lnTo>
                      <a:pt x="69" y="127"/>
                    </a:lnTo>
                    <a:lnTo>
                      <a:pt x="99" y="87"/>
                    </a:lnTo>
                    <a:lnTo>
                      <a:pt x="131" y="55"/>
                    </a:lnTo>
                    <a:lnTo>
                      <a:pt x="165" y="30"/>
                    </a:lnTo>
                    <a:lnTo>
                      <a:pt x="200" y="11"/>
                    </a:lnTo>
                    <a:lnTo>
                      <a:pt x="238" y="0"/>
                    </a:lnTo>
                    <a:lnTo>
                      <a:pt x="247" y="24"/>
                    </a:lnTo>
                    <a:close/>
                    <a:moveTo>
                      <a:pt x="176" y="499"/>
                    </a:moveTo>
                    <a:lnTo>
                      <a:pt x="195" y="494"/>
                    </a:lnTo>
                    <a:lnTo>
                      <a:pt x="210" y="483"/>
                    </a:lnTo>
                    <a:lnTo>
                      <a:pt x="223" y="466"/>
                    </a:lnTo>
                    <a:lnTo>
                      <a:pt x="233" y="445"/>
                    </a:lnTo>
                    <a:lnTo>
                      <a:pt x="238" y="423"/>
                    </a:lnTo>
                    <a:lnTo>
                      <a:pt x="239" y="398"/>
                    </a:lnTo>
                    <a:lnTo>
                      <a:pt x="238" y="367"/>
                    </a:lnTo>
                    <a:lnTo>
                      <a:pt x="230" y="339"/>
                    </a:lnTo>
                    <a:lnTo>
                      <a:pt x="217" y="315"/>
                    </a:lnTo>
                    <a:lnTo>
                      <a:pt x="203" y="298"/>
                    </a:lnTo>
                    <a:lnTo>
                      <a:pt x="187" y="287"/>
                    </a:lnTo>
                    <a:lnTo>
                      <a:pt x="168" y="279"/>
                    </a:lnTo>
                    <a:lnTo>
                      <a:pt x="149" y="276"/>
                    </a:lnTo>
                    <a:lnTo>
                      <a:pt x="123" y="280"/>
                    </a:lnTo>
                    <a:lnTo>
                      <a:pt x="96" y="290"/>
                    </a:lnTo>
                    <a:lnTo>
                      <a:pt x="68" y="306"/>
                    </a:lnTo>
                    <a:lnTo>
                      <a:pt x="66" y="321"/>
                    </a:lnTo>
                    <a:lnTo>
                      <a:pt x="66" y="335"/>
                    </a:lnTo>
                    <a:lnTo>
                      <a:pt x="68" y="373"/>
                    </a:lnTo>
                    <a:lnTo>
                      <a:pt x="74" y="406"/>
                    </a:lnTo>
                    <a:lnTo>
                      <a:pt x="85" y="436"/>
                    </a:lnTo>
                    <a:lnTo>
                      <a:pt x="100" y="461"/>
                    </a:lnTo>
                    <a:lnTo>
                      <a:pt x="117" y="479"/>
                    </a:lnTo>
                    <a:lnTo>
                      <a:pt x="136" y="492"/>
                    </a:lnTo>
                    <a:lnTo>
                      <a:pt x="155" y="499"/>
                    </a:lnTo>
                    <a:lnTo>
                      <a:pt x="176" y="499"/>
                    </a:lnTo>
                    <a:close/>
                  </a:path>
                </a:pathLst>
              </a:custGeom>
              <a:solidFill>
                <a:srgbClr val="008000"/>
              </a:solidFill>
              <a:ln w="0">
                <a:solidFill>
                  <a:schemeClr val="bg1"/>
                </a:solidFill>
                <a:prstDash val="solid"/>
                <a:round/>
                <a:headEnd/>
                <a:tailEnd/>
              </a:ln>
            </p:spPr>
            <p:txBody>
              <a:bodyPr/>
              <a:lstStyle/>
              <a:p>
                <a:endParaRPr lang="es-ES"/>
              </a:p>
            </p:txBody>
          </p:sp>
          <p:sp>
            <p:nvSpPr>
              <p:cNvPr id="17" name="Freeform 43"/>
              <p:cNvSpPr>
                <a:spLocks noEditPoints="1"/>
              </p:cNvSpPr>
              <p:nvPr/>
            </p:nvSpPr>
            <p:spPr bwMode="auto">
              <a:xfrm>
                <a:off x="3452813" y="589877"/>
                <a:ext cx="641350" cy="966788"/>
              </a:xfrm>
              <a:custGeom>
                <a:avLst/>
                <a:gdLst>
                  <a:gd name="T0" fmla="*/ 2147483646 w 404"/>
                  <a:gd name="T1" fmla="*/ 2147483646 h 609"/>
                  <a:gd name="T2" fmla="*/ 2147483646 w 404"/>
                  <a:gd name="T3" fmla="*/ 2147483646 h 609"/>
                  <a:gd name="T4" fmla="*/ 2147483646 w 404"/>
                  <a:gd name="T5" fmla="*/ 2147483646 h 609"/>
                  <a:gd name="T6" fmla="*/ 2147483646 w 404"/>
                  <a:gd name="T7" fmla="*/ 2147483646 h 609"/>
                  <a:gd name="T8" fmla="*/ 2147483646 w 404"/>
                  <a:gd name="T9" fmla="*/ 2147483646 h 609"/>
                  <a:gd name="T10" fmla="*/ 2147483646 w 404"/>
                  <a:gd name="T11" fmla="*/ 2147483646 h 609"/>
                  <a:gd name="T12" fmla="*/ 2147483646 w 404"/>
                  <a:gd name="T13" fmla="*/ 2147483646 h 609"/>
                  <a:gd name="T14" fmla="*/ 2147483646 w 404"/>
                  <a:gd name="T15" fmla="*/ 2147483646 h 609"/>
                  <a:gd name="T16" fmla="*/ 0 w 404"/>
                  <a:gd name="T17" fmla="*/ 2147483646 h 609"/>
                  <a:gd name="T18" fmla="*/ 2147483646 w 404"/>
                  <a:gd name="T19" fmla="*/ 2147483646 h 609"/>
                  <a:gd name="T20" fmla="*/ 2147483646 w 404"/>
                  <a:gd name="T21" fmla="*/ 2147483646 h 609"/>
                  <a:gd name="T22" fmla="*/ 2147483646 w 404"/>
                  <a:gd name="T23" fmla="*/ 2147483646 h 609"/>
                  <a:gd name="T24" fmla="*/ 2147483646 w 404"/>
                  <a:gd name="T25" fmla="*/ 2147483646 h 609"/>
                  <a:gd name="T26" fmla="*/ 2147483646 w 404"/>
                  <a:gd name="T27" fmla="*/ 2147483646 h 609"/>
                  <a:gd name="T28" fmla="*/ 2147483646 w 404"/>
                  <a:gd name="T29" fmla="*/ 2147483646 h 609"/>
                  <a:gd name="T30" fmla="*/ 2147483646 w 404"/>
                  <a:gd name="T31" fmla="*/ 2147483646 h 609"/>
                  <a:gd name="T32" fmla="*/ 2147483646 w 404"/>
                  <a:gd name="T33" fmla="*/ 2147483646 h 609"/>
                  <a:gd name="T34" fmla="*/ 2147483646 w 404"/>
                  <a:gd name="T35" fmla="*/ 2147483646 h 609"/>
                  <a:gd name="T36" fmla="*/ 2147483646 w 404"/>
                  <a:gd name="T37" fmla="*/ 2147483646 h 609"/>
                  <a:gd name="T38" fmla="*/ 2147483646 w 404"/>
                  <a:gd name="T39" fmla="*/ 2147483646 h 609"/>
                  <a:gd name="T40" fmla="*/ 2147483646 w 404"/>
                  <a:gd name="T41" fmla="*/ 2147483646 h 609"/>
                  <a:gd name="T42" fmla="*/ 2147483646 w 404"/>
                  <a:gd name="T43" fmla="*/ 0 h 609"/>
                  <a:gd name="T44" fmla="*/ 2147483646 w 404"/>
                  <a:gd name="T45" fmla="*/ 2147483646 h 609"/>
                  <a:gd name="T46" fmla="*/ 2147483646 w 404"/>
                  <a:gd name="T47" fmla="*/ 2147483646 h 609"/>
                  <a:gd name="T48" fmla="*/ 2147483646 w 404"/>
                  <a:gd name="T49" fmla="*/ 2147483646 h 609"/>
                  <a:gd name="T50" fmla="*/ 2147483646 w 404"/>
                  <a:gd name="T51" fmla="*/ 2147483646 h 609"/>
                  <a:gd name="T52" fmla="*/ 2147483646 w 404"/>
                  <a:gd name="T53" fmla="*/ 2147483646 h 609"/>
                  <a:gd name="T54" fmla="*/ 2147483646 w 404"/>
                  <a:gd name="T55" fmla="*/ 2147483646 h 609"/>
                  <a:gd name="T56" fmla="*/ 2147483646 w 404"/>
                  <a:gd name="T57" fmla="*/ 2147483646 h 609"/>
                  <a:gd name="T58" fmla="*/ 2147483646 w 404"/>
                  <a:gd name="T59" fmla="*/ 2147483646 h 609"/>
                  <a:gd name="T60" fmla="*/ 2147483646 w 404"/>
                  <a:gd name="T61" fmla="*/ 2147483646 h 609"/>
                  <a:gd name="T62" fmla="*/ 2147483646 w 404"/>
                  <a:gd name="T63" fmla="*/ 2147483646 h 609"/>
                  <a:gd name="T64" fmla="*/ 2147483646 w 404"/>
                  <a:gd name="T65" fmla="*/ 2147483646 h 609"/>
                  <a:gd name="T66" fmla="*/ 2147483646 w 404"/>
                  <a:gd name="T67" fmla="*/ 2147483646 h 609"/>
                  <a:gd name="T68" fmla="*/ 2147483646 w 404"/>
                  <a:gd name="T69" fmla="*/ 2147483646 h 609"/>
                  <a:gd name="T70" fmla="*/ 2147483646 w 404"/>
                  <a:gd name="T71" fmla="*/ 2147483646 h 609"/>
                  <a:gd name="T72" fmla="*/ 2147483646 w 404"/>
                  <a:gd name="T73" fmla="*/ 2147483646 h 609"/>
                  <a:gd name="T74" fmla="*/ 2147483646 w 404"/>
                  <a:gd name="T75" fmla="*/ 2147483646 h 609"/>
                  <a:gd name="T76" fmla="*/ 2147483646 w 404"/>
                  <a:gd name="T77" fmla="*/ 2147483646 h 609"/>
                  <a:gd name="T78" fmla="*/ 2147483646 w 404"/>
                  <a:gd name="T79" fmla="*/ 2147483646 h 609"/>
                  <a:gd name="T80" fmla="*/ 2147483646 w 404"/>
                  <a:gd name="T81" fmla="*/ 2147483646 h 609"/>
                  <a:gd name="T82" fmla="*/ 2147483646 w 404"/>
                  <a:gd name="T83" fmla="*/ 2147483646 h 609"/>
                  <a:gd name="T84" fmla="*/ 2147483646 w 404"/>
                  <a:gd name="T85" fmla="*/ 2147483646 h 609"/>
                  <a:gd name="T86" fmla="*/ 2147483646 w 404"/>
                  <a:gd name="T87" fmla="*/ 2147483646 h 609"/>
                  <a:gd name="T88" fmla="*/ 2147483646 w 404"/>
                  <a:gd name="T89" fmla="*/ 2147483646 h 609"/>
                  <a:gd name="T90" fmla="*/ 2147483646 w 404"/>
                  <a:gd name="T91" fmla="*/ 2147483646 h 609"/>
                  <a:gd name="T92" fmla="*/ 2147483646 w 404"/>
                  <a:gd name="T93" fmla="*/ 2147483646 h 609"/>
                  <a:gd name="T94" fmla="*/ 2147483646 w 404"/>
                  <a:gd name="T95" fmla="*/ 2147483646 h 609"/>
                  <a:gd name="T96" fmla="*/ 2147483646 w 404"/>
                  <a:gd name="T97" fmla="*/ 2147483646 h 609"/>
                  <a:gd name="T98" fmla="*/ 2147483646 w 404"/>
                  <a:gd name="T99" fmla="*/ 2147483646 h 609"/>
                  <a:gd name="T100" fmla="*/ 2147483646 w 404"/>
                  <a:gd name="T101" fmla="*/ 2147483646 h 609"/>
                  <a:gd name="T102" fmla="*/ 2147483646 w 404"/>
                  <a:gd name="T103" fmla="*/ 2147483646 h 609"/>
                  <a:gd name="T104" fmla="*/ 2147483646 w 404"/>
                  <a:gd name="T105" fmla="*/ 2147483646 h 609"/>
                  <a:gd name="T106" fmla="*/ 2147483646 w 404"/>
                  <a:gd name="T107" fmla="*/ 2147483646 h 609"/>
                  <a:gd name="T108" fmla="*/ 2147483646 w 404"/>
                  <a:gd name="T109" fmla="*/ 2147483646 h 6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4" h="609">
                    <a:moveTo>
                      <a:pt x="404" y="430"/>
                    </a:moveTo>
                    <a:lnTo>
                      <a:pt x="402" y="461"/>
                    </a:lnTo>
                    <a:lnTo>
                      <a:pt x="395" y="488"/>
                    </a:lnTo>
                    <a:lnTo>
                      <a:pt x="385" y="514"/>
                    </a:lnTo>
                    <a:lnTo>
                      <a:pt x="369" y="537"/>
                    </a:lnTo>
                    <a:lnTo>
                      <a:pt x="348" y="556"/>
                    </a:lnTo>
                    <a:lnTo>
                      <a:pt x="324" y="575"/>
                    </a:lnTo>
                    <a:lnTo>
                      <a:pt x="296" y="588"/>
                    </a:lnTo>
                    <a:lnTo>
                      <a:pt x="265" y="598"/>
                    </a:lnTo>
                    <a:lnTo>
                      <a:pt x="230" y="605"/>
                    </a:lnTo>
                    <a:lnTo>
                      <a:pt x="192" y="609"/>
                    </a:lnTo>
                    <a:lnTo>
                      <a:pt x="148" y="606"/>
                    </a:lnTo>
                    <a:lnTo>
                      <a:pt x="104" y="597"/>
                    </a:lnTo>
                    <a:lnTo>
                      <a:pt x="64" y="582"/>
                    </a:lnTo>
                    <a:lnTo>
                      <a:pt x="36" y="565"/>
                    </a:lnTo>
                    <a:lnTo>
                      <a:pt x="15" y="547"/>
                    </a:lnTo>
                    <a:lnTo>
                      <a:pt x="4" y="526"/>
                    </a:lnTo>
                    <a:lnTo>
                      <a:pt x="0" y="504"/>
                    </a:lnTo>
                    <a:lnTo>
                      <a:pt x="1" y="491"/>
                    </a:lnTo>
                    <a:lnTo>
                      <a:pt x="4" y="479"/>
                    </a:lnTo>
                    <a:lnTo>
                      <a:pt x="15" y="458"/>
                    </a:lnTo>
                    <a:lnTo>
                      <a:pt x="34" y="440"/>
                    </a:lnTo>
                    <a:lnTo>
                      <a:pt x="59" y="424"/>
                    </a:lnTo>
                    <a:lnTo>
                      <a:pt x="87" y="412"/>
                    </a:lnTo>
                    <a:lnTo>
                      <a:pt x="120" y="403"/>
                    </a:lnTo>
                    <a:lnTo>
                      <a:pt x="154" y="400"/>
                    </a:lnTo>
                    <a:lnTo>
                      <a:pt x="125" y="387"/>
                    </a:lnTo>
                    <a:lnTo>
                      <a:pt x="101" y="370"/>
                    </a:lnTo>
                    <a:lnTo>
                      <a:pt x="78" y="349"/>
                    </a:lnTo>
                    <a:lnTo>
                      <a:pt x="60" y="324"/>
                    </a:lnTo>
                    <a:lnTo>
                      <a:pt x="47" y="298"/>
                    </a:lnTo>
                    <a:lnTo>
                      <a:pt x="36" y="269"/>
                    </a:lnTo>
                    <a:lnTo>
                      <a:pt x="31" y="239"/>
                    </a:lnTo>
                    <a:lnTo>
                      <a:pt x="29" y="205"/>
                    </a:lnTo>
                    <a:lnTo>
                      <a:pt x="32" y="167"/>
                    </a:lnTo>
                    <a:lnTo>
                      <a:pt x="44" y="132"/>
                    </a:lnTo>
                    <a:lnTo>
                      <a:pt x="63" y="97"/>
                    </a:lnTo>
                    <a:lnTo>
                      <a:pt x="87" y="67"/>
                    </a:lnTo>
                    <a:lnTo>
                      <a:pt x="115" y="45"/>
                    </a:lnTo>
                    <a:lnTo>
                      <a:pt x="142" y="27"/>
                    </a:lnTo>
                    <a:lnTo>
                      <a:pt x="171" y="14"/>
                    </a:lnTo>
                    <a:lnTo>
                      <a:pt x="203" y="6"/>
                    </a:lnTo>
                    <a:lnTo>
                      <a:pt x="231" y="2"/>
                    </a:lnTo>
                    <a:lnTo>
                      <a:pt x="260" y="0"/>
                    </a:lnTo>
                    <a:lnTo>
                      <a:pt x="298" y="2"/>
                    </a:lnTo>
                    <a:lnTo>
                      <a:pt x="332" y="7"/>
                    </a:lnTo>
                    <a:lnTo>
                      <a:pt x="364" y="16"/>
                    </a:lnTo>
                    <a:lnTo>
                      <a:pt x="391" y="27"/>
                    </a:lnTo>
                    <a:lnTo>
                      <a:pt x="394" y="104"/>
                    </a:lnTo>
                    <a:lnTo>
                      <a:pt x="373" y="104"/>
                    </a:lnTo>
                    <a:lnTo>
                      <a:pt x="364" y="79"/>
                    </a:lnTo>
                    <a:lnTo>
                      <a:pt x="349" y="59"/>
                    </a:lnTo>
                    <a:lnTo>
                      <a:pt x="331" y="44"/>
                    </a:lnTo>
                    <a:lnTo>
                      <a:pt x="309" y="33"/>
                    </a:lnTo>
                    <a:lnTo>
                      <a:pt x="282" y="25"/>
                    </a:lnTo>
                    <a:lnTo>
                      <a:pt x="251" y="23"/>
                    </a:lnTo>
                    <a:lnTo>
                      <a:pt x="217" y="25"/>
                    </a:lnTo>
                    <a:lnTo>
                      <a:pt x="187" y="35"/>
                    </a:lnTo>
                    <a:lnTo>
                      <a:pt x="159" y="49"/>
                    </a:lnTo>
                    <a:lnTo>
                      <a:pt x="136" y="70"/>
                    </a:lnTo>
                    <a:lnTo>
                      <a:pt x="119" y="91"/>
                    </a:lnTo>
                    <a:lnTo>
                      <a:pt x="107" y="116"/>
                    </a:lnTo>
                    <a:lnTo>
                      <a:pt x="98" y="142"/>
                    </a:lnTo>
                    <a:lnTo>
                      <a:pt x="94" y="172"/>
                    </a:lnTo>
                    <a:lnTo>
                      <a:pt x="94" y="205"/>
                    </a:lnTo>
                    <a:lnTo>
                      <a:pt x="99" y="243"/>
                    </a:lnTo>
                    <a:lnTo>
                      <a:pt x="110" y="278"/>
                    </a:lnTo>
                    <a:lnTo>
                      <a:pt x="125" y="310"/>
                    </a:lnTo>
                    <a:lnTo>
                      <a:pt x="145" y="337"/>
                    </a:lnTo>
                    <a:lnTo>
                      <a:pt x="166" y="357"/>
                    </a:lnTo>
                    <a:lnTo>
                      <a:pt x="188" y="371"/>
                    </a:lnTo>
                    <a:lnTo>
                      <a:pt x="214" y="382"/>
                    </a:lnTo>
                    <a:lnTo>
                      <a:pt x="243" y="388"/>
                    </a:lnTo>
                    <a:lnTo>
                      <a:pt x="273" y="391"/>
                    </a:lnTo>
                    <a:lnTo>
                      <a:pt x="301" y="387"/>
                    </a:lnTo>
                    <a:lnTo>
                      <a:pt x="328" y="378"/>
                    </a:lnTo>
                    <a:lnTo>
                      <a:pt x="356" y="362"/>
                    </a:lnTo>
                    <a:lnTo>
                      <a:pt x="383" y="341"/>
                    </a:lnTo>
                    <a:lnTo>
                      <a:pt x="404" y="341"/>
                    </a:lnTo>
                    <a:lnTo>
                      <a:pt x="404" y="430"/>
                    </a:lnTo>
                    <a:close/>
                    <a:moveTo>
                      <a:pt x="339" y="455"/>
                    </a:moveTo>
                    <a:lnTo>
                      <a:pt x="339" y="407"/>
                    </a:lnTo>
                    <a:lnTo>
                      <a:pt x="323" y="415"/>
                    </a:lnTo>
                    <a:lnTo>
                      <a:pt x="298" y="419"/>
                    </a:lnTo>
                    <a:lnTo>
                      <a:pt x="268" y="421"/>
                    </a:lnTo>
                    <a:lnTo>
                      <a:pt x="230" y="421"/>
                    </a:lnTo>
                    <a:lnTo>
                      <a:pt x="193" y="421"/>
                    </a:lnTo>
                    <a:lnTo>
                      <a:pt x="158" y="426"/>
                    </a:lnTo>
                    <a:lnTo>
                      <a:pt x="124" y="436"/>
                    </a:lnTo>
                    <a:lnTo>
                      <a:pt x="102" y="446"/>
                    </a:lnTo>
                    <a:lnTo>
                      <a:pt x="83" y="457"/>
                    </a:lnTo>
                    <a:lnTo>
                      <a:pt x="72" y="468"/>
                    </a:lnTo>
                    <a:lnTo>
                      <a:pt x="64" y="482"/>
                    </a:lnTo>
                    <a:lnTo>
                      <a:pt x="63" y="491"/>
                    </a:lnTo>
                    <a:lnTo>
                      <a:pt x="61" y="500"/>
                    </a:lnTo>
                    <a:lnTo>
                      <a:pt x="64" y="517"/>
                    </a:lnTo>
                    <a:lnTo>
                      <a:pt x="73" y="533"/>
                    </a:lnTo>
                    <a:lnTo>
                      <a:pt x="89" y="546"/>
                    </a:lnTo>
                    <a:lnTo>
                      <a:pt x="111" y="558"/>
                    </a:lnTo>
                    <a:lnTo>
                      <a:pt x="141" y="567"/>
                    </a:lnTo>
                    <a:lnTo>
                      <a:pt x="175" y="572"/>
                    </a:lnTo>
                    <a:lnTo>
                      <a:pt x="212" y="573"/>
                    </a:lnTo>
                    <a:lnTo>
                      <a:pt x="241" y="569"/>
                    </a:lnTo>
                    <a:lnTo>
                      <a:pt x="265" y="563"/>
                    </a:lnTo>
                    <a:lnTo>
                      <a:pt x="288" y="552"/>
                    </a:lnTo>
                    <a:lnTo>
                      <a:pt x="306" y="539"/>
                    </a:lnTo>
                    <a:lnTo>
                      <a:pt x="320" y="523"/>
                    </a:lnTo>
                    <a:lnTo>
                      <a:pt x="331" y="504"/>
                    </a:lnTo>
                    <a:lnTo>
                      <a:pt x="337" y="482"/>
                    </a:lnTo>
                    <a:lnTo>
                      <a:pt x="339" y="455"/>
                    </a:lnTo>
                    <a:close/>
                  </a:path>
                </a:pathLst>
              </a:custGeom>
              <a:solidFill>
                <a:srgbClr val="FF6600"/>
              </a:solidFill>
              <a:ln w="0">
                <a:solidFill>
                  <a:srgbClr val="FFFFFF"/>
                </a:solidFill>
                <a:prstDash val="solid"/>
                <a:round/>
                <a:headEnd/>
                <a:tailEnd/>
              </a:ln>
            </p:spPr>
            <p:txBody>
              <a:bodyPr/>
              <a:lstStyle/>
              <a:p>
                <a:endParaRPr lang="es-ES"/>
              </a:p>
            </p:txBody>
          </p:sp>
          <p:sp>
            <p:nvSpPr>
              <p:cNvPr id="18" name="Freeform 44"/>
              <p:cNvSpPr>
                <a:spLocks/>
              </p:cNvSpPr>
              <p:nvPr/>
            </p:nvSpPr>
            <p:spPr bwMode="auto">
              <a:xfrm>
                <a:off x="3730626" y="278727"/>
                <a:ext cx="484188" cy="838200"/>
              </a:xfrm>
              <a:custGeom>
                <a:avLst/>
                <a:gdLst>
                  <a:gd name="T0" fmla="*/ 0 w 305"/>
                  <a:gd name="T1" fmla="*/ 2147483646 h 528"/>
                  <a:gd name="T2" fmla="*/ 2147483646 w 305"/>
                  <a:gd name="T3" fmla="*/ 2147483646 h 528"/>
                  <a:gd name="T4" fmla="*/ 2147483646 w 305"/>
                  <a:gd name="T5" fmla="*/ 2147483646 h 528"/>
                  <a:gd name="T6" fmla="*/ 2147483646 w 305"/>
                  <a:gd name="T7" fmla="*/ 2147483646 h 528"/>
                  <a:gd name="T8" fmla="*/ 2147483646 w 305"/>
                  <a:gd name="T9" fmla="*/ 2147483646 h 528"/>
                  <a:gd name="T10" fmla="*/ 2147483646 w 305"/>
                  <a:gd name="T11" fmla="*/ 2147483646 h 528"/>
                  <a:gd name="T12" fmla="*/ 2147483646 w 305"/>
                  <a:gd name="T13" fmla="*/ 2147483646 h 528"/>
                  <a:gd name="T14" fmla="*/ 2147483646 w 305"/>
                  <a:gd name="T15" fmla="*/ 2147483646 h 528"/>
                  <a:gd name="T16" fmla="*/ 2147483646 w 305"/>
                  <a:gd name="T17" fmla="*/ 2147483646 h 528"/>
                  <a:gd name="T18" fmla="*/ 2147483646 w 305"/>
                  <a:gd name="T19" fmla="*/ 2147483646 h 528"/>
                  <a:gd name="T20" fmla="*/ 2147483646 w 305"/>
                  <a:gd name="T21" fmla="*/ 2147483646 h 528"/>
                  <a:gd name="T22" fmla="*/ 2147483646 w 305"/>
                  <a:gd name="T23" fmla="*/ 2147483646 h 528"/>
                  <a:gd name="T24" fmla="*/ 2147483646 w 305"/>
                  <a:gd name="T25" fmla="*/ 2147483646 h 528"/>
                  <a:gd name="T26" fmla="*/ 2147483646 w 305"/>
                  <a:gd name="T27" fmla="*/ 2147483646 h 528"/>
                  <a:gd name="T28" fmla="*/ 2147483646 w 305"/>
                  <a:gd name="T29" fmla="*/ 2147483646 h 528"/>
                  <a:gd name="T30" fmla="*/ 2147483646 w 305"/>
                  <a:gd name="T31" fmla="*/ 2147483646 h 528"/>
                  <a:gd name="T32" fmla="*/ 2147483646 w 305"/>
                  <a:gd name="T33" fmla="*/ 2147483646 h 528"/>
                  <a:gd name="T34" fmla="*/ 2147483646 w 305"/>
                  <a:gd name="T35" fmla="*/ 2147483646 h 528"/>
                  <a:gd name="T36" fmla="*/ 2147483646 w 305"/>
                  <a:gd name="T37" fmla="*/ 2147483646 h 528"/>
                  <a:gd name="T38" fmla="*/ 2147483646 w 305"/>
                  <a:gd name="T39" fmla="*/ 2147483646 h 528"/>
                  <a:gd name="T40" fmla="*/ 2147483646 w 305"/>
                  <a:gd name="T41" fmla="*/ 2147483646 h 528"/>
                  <a:gd name="T42" fmla="*/ 2147483646 w 305"/>
                  <a:gd name="T43" fmla="*/ 2147483646 h 528"/>
                  <a:gd name="T44" fmla="*/ 2147483646 w 305"/>
                  <a:gd name="T45" fmla="*/ 2147483646 h 528"/>
                  <a:gd name="T46" fmla="*/ 2147483646 w 305"/>
                  <a:gd name="T47" fmla="*/ 2147483646 h 528"/>
                  <a:gd name="T48" fmla="*/ 2147483646 w 305"/>
                  <a:gd name="T49" fmla="*/ 2147483646 h 528"/>
                  <a:gd name="T50" fmla="*/ 2147483646 w 305"/>
                  <a:gd name="T51" fmla="*/ 2147483646 h 528"/>
                  <a:gd name="T52" fmla="*/ 2147483646 w 305"/>
                  <a:gd name="T53" fmla="*/ 2147483646 h 528"/>
                  <a:gd name="T54" fmla="*/ 2147483646 w 305"/>
                  <a:gd name="T55" fmla="*/ 2147483646 h 528"/>
                  <a:gd name="T56" fmla="*/ 2147483646 w 305"/>
                  <a:gd name="T57" fmla="*/ 2147483646 h 528"/>
                  <a:gd name="T58" fmla="*/ 2147483646 w 305"/>
                  <a:gd name="T59" fmla="*/ 2147483646 h 528"/>
                  <a:gd name="T60" fmla="*/ 2147483646 w 305"/>
                  <a:gd name="T61" fmla="*/ 2147483646 h 528"/>
                  <a:gd name="T62" fmla="*/ 2147483646 w 305"/>
                  <a:gd name="T63" fmla="*/ 2147483646 h 528"/>
                  <a:gd name="T64" fmla="*/ 2147483646 w 305"/>
                  <a:gd name="T65" fmla="*/ 2147483646 h 528"/>
                  <a:gd name="T66" fmla="*/ 2147483646 w 305"/>
                  <a:gd name="T67" fmla="*/ 2147483646 h 528"/>
                  <a:gd name="T68" fmla="*/ 2147483646 w 305"/>
                  <a:gd name="T69" fmla="*/ 0 h 528"/>
                  <a:gd name="T70" fmla="*/ 2147483646 w 305"/>
                  <a:gd name="T71" fmla="*/ 0 h 528"/>
                  <a:gd name="T72" fmla="*/ 2147483646 w 305"/>
                  <a:gd name="T73" fmla="*/ 2147483646 h 528"/>
                  <a:gd name="T74" fmla="*/ 2147483646 w 305"/>
                  <a:gd name="T75" fmla="*/ 2147483646 h 528"/>
                  <a:gd name="T76" fmla="*/ 2147483646 w 305"/>
                  <a:gd name="T77" fmla="*/ 2147483646 h 528"/>
                  <a:gd name="T78" fmla="*/ 2147483646 w 305"/>
                  <a:gd name="T79" fmla="*/ 2147483646 h 528"/>
                  <a:gd name="T80" fmla="*/ 2147483646 w 305"/>
                  <a:gd name="T81" fmla="*/ 2147483646 h 528"/>
                  <a:gd name="T82" fmla="*/ 2147483646 w 305"/>
                  <a:gd name="T83" fmla="*/ 2147483646 h 528"/>
                  <a:gd name="T84" fmla="*/ 2147483646 w 305"/>
                  <a:gd name="T85" fmla="*/ 2147483646 h 528"/>
                  <a:gd name="T86" fmla="*/ 2147483646 w 305"/>
                  <a:gd name="T87" fmla="*/ 2147483646 h 528"/>
                  <a:gd name="T88" fmla="*/ 2147483646 w 305"/>
                  <a:gd name="T89" fmla="*/ 2147483646 h 528"/>
                  <a:gd name="T90" fmla="*/ 2147483646 w 305"/>
                  <a:gd name="T91" fmla="*/ 2147483646 h 528"/>
                  <a:gd name="T92" fmla="*/ 2147483646 w 305"/>
                  <a:gd name="T93" fmla="*/ 2147483646 h 528"/>
                  <a:gd name="T94" fmla="*/ 2147483646 w 305"/>
                  <a:gd name="T95" fmla="*/ 2147483646 h 528"/>
                  <a:gd name="T96" fmla="*/ 2147483646 w 305"/>
                  <a:gd name="T97" fmla="*/ 2147483646 h 528"/>
                  <a:gd name="T98" fmla="*/ 2147483646 w 305"/>
                  <a:gd name="T99" fmla="*/ 2147483646 h 528"/>
                  <a:gd name="T100" fmla="*/ 2147483646 w 305"/>
                  <a:gd name="T101" fmla="*/ 2147483646 h 528"/>
                  <a:gd name="T102" fmla="*/ 2147483646 w 305"/>
                  <a:gd name="T103" fmla="*/ 2147483646 h 528"/>
                  <a:gd name="T104" fmla="*/ 2147483646 w 305"/>
                  <a:gd name="T105" fmla="*/ 2147483646 h 528"/>
                  <a:gd name="T106" fmla="*/ 2147483646 w 305"/>
                  <a:gd name="T107" fmla="*/ 2147483646 h 528"/>
                  <a:gd name="T108" fmla="*/ 2147483646 w 305"/>
                  <a:gd name="T109" fmla="*/ 2147483646 h 528"/>
                  <a:gd name="T110" fmla="*/ 2147483646 w 305"/>
                  <a:gd name="T111" fmla="*/ 2147483646 h 528"/>
                  <a:gd name="T112" fmla="*/ 2147483646 w 305"/>
                  <a:gd name="T113" fmla="*/ 2147483646 h 528"/>
                  <a:gd name="T114" fmla="*/ 2147483646 w 305"/>
                  <a:gd name="T115" fmla="*/ 2147483646 h 528"/>
                  <a:gd name="T116" fmla="*/ 2147483646 w 305"/>
                  <a:gd name="T117" fmla="*/ 2147483646 h 528"/>
                  <a:gd name="T118" fmla="*/ 0 w 305"/>
                  <a:gd name="T119" fmla="*/ 2147483646 h 5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5" h="528">
                    <a:moveTo>
                      <a:pt x="0" y="404"/>
                    </a:moveTo>
                    <a:lnTo>
                      <a:pt x="1" y="372"/>
                    </a:lnTo>
                    <a:lnTo>
                      <a:pt x="12" y="342"/>
                    </a:lnTo>
                    <a:lnTo>
                      <a:pt x="32" y="313"/>
                    </a:lnTo>
                    <a:lnTo>
                      <a:pt x="52" y="293"/>
                    </a:lnTo>
                    <a:lnTo>
                      <a:pt x="73" y="279"/>
                    </a:lnTo>
                    <a:lnTo>
                      <a:pt x="96" y="270"/>
                    </a:lnTo>
                    <a:lnTo>
                      <a:pt x="121" y="265"/>
                    </a:lnTo>
                    <a:lnTo>
                      <a:pt x="145" y="263"/>
                    </a:lnTo>
                    <a:lnTo>
                      <a:pt x="168" y="266"/>
                    </a:lnTo>
                    <a:lnTo>
                      <a:pt x="168" y="284"/>
                    </a:lnTo>
                    <a:lnTo>
                      <a:pt x="144" y="286"/>
                    </a:lnTo>
                    <a:lnTo>
                      <a:pt x="124" y="291"/>
                    </a:lnTo>
                    <a:lnTo>
                      <a:pt x="106" y="300"/>
                    </a:lnTo>
                    <a:lnTo>
                      <a:pt x="90" y="314"/>
                    </a:lnTo>
                    <a:lnTo>
                      <a:pt x="79" y="331"/>
                    </a:lnTo>
                    <a:lnTo>
                      <a:pt x="70" y="351"/>
                    </a:lnTo>
                    <a:lnTo>
                      <a:pt x="64" y="373"/>
                    </a:lnTo>
                    <a:lnTo>
                      <a:pt x="63" y="397"/>
                    </a:lnTo>
                    <a:lnTo>
                      <a:pt x="66" y="421"/>
                    </a:lnTo>
                    <a:lnTo>
                      <a:pt x="72" y="440"/>
                    </a:lnTo>
                    <a:lnTo>
                      <a:pt x="83" y="460"/>
                    </a:lnTo>
                    <a:lnTo>
                      <a:pt x="97" y="477"/>
                    </a:lnTo>
                    <a:lnTo>
                      <a:pt x="118" y="493"/>
                    </a:lnTo>
                    <a:lnTo>
                      <a:pt x="140" y="502"/>
                    </a:lnTo>
                    <a:lnTo>
                      <a:pt x="165" y="507"/>
                    </a:lnTo>
                    <a:lnTo>
                      <a:pt x="193" y="507"/>
                    </a:lnTo>
                    <a:lnTo>
                      <a:pt x="193" y="80"/>
                    </a:lnTo>
                    <a:lnTo>
                      <a:pt x="191" y="59"/>
                    </a:lnTo>
                    <a:lnTo>
                      <a:pt x="189" y="43"/>
                    </a:lnTo>
                    <a:lnTo>
                      <a:pt x="183" y="33"/>
                    </a:lnTo>
                    <a:lnTo>
                      <a:pt x="174" y="25"/>
                    </a:lnTo>
                    <a:lnTo>
                      <a:pt x="159" y="21"/>
                    </a:lnTo>
                    <a:lnTo>
                      <a:pt x="138" y="20"/>
                    </a:lnTo>
                    <a:lnTo>
                      <a:pt x="138" y="0"/>
                    </a:lnTo>
                    <a:lnTo>
                      <a:pt x="305" y="0"/>
                    </a:lnTo>
                    <a:lnTo>
                      <a:pt x="305" y="20"/>
                    </a:lnTo>
                    <a:lnTo>
                      <a:pt x="284" y="21"/>
                    </a:lnTo>
                    <a:lnTo>
                      <a:pt x="268" y="25"/>
                    </a:lnTo>
                    <a:lnTo>
                      <a:pt x="261" y="30"/>
                    </a:lnTo>
                    <a:lnTo>
                      <a:pt x="257" y="41"/>
                    </a:lnTo>
                    <a:lnTo>
                      <a:pt x="253" y="58"/>
                    </a:lnTo>
                    <a:lnTo>
                      <a:pt x="253" y="80"/>
                    </a:lnTo>
                    <a:lnTo>
                      <a:pt x="253" y="464"/>
                    </a:lnTo>
                    <a:lnTo>
                      <a:pt x="253" y="482"/>
                    </a:lnTo>
                    <a:lnTo>
                      <a:pt x="257" y="495"/>
                    </a:lnTo>
                    <a:lnTo>
                      <a:pt x="261" y="503"/>
                    </a:lnTo>
                    <a:lnTo>
                      <a:pt x="270" y="507"/>
                    </a:lnTo>
                    <a:lnTo>
                      <a:pt x="283" y="510"/>
                    </a:lnTo>
                    <a:lnTo>
                      <a:pt x="303" y="511"/>
                    </a:lnTo>
                    <a:lnTo>
                      <a:pt x="303" y="528"/>
                    </a:lnTo>
                    <a:lnTo>
                      <a:pt x="186" y="528"/>
                    </a:lnTo>
                    <a:lnTo>
                      <a:pt x="145" y="527"/>
                    </a:lnTo>
                    <a:lnTo>
                      <a:pt x="109" y="522"/>
                    </a:lnTo>
                    <a:lnTo>
                      <a:pt x="79" y="512"/>
                    </a:lnTo>
                    <a:lnTo>
                      <a:pt x="52" y="499"/>
                    </a:lnTo>
                    <a:lnTo>
                      <a:pt x="32" y="481"/>
                    </a:lnTo>
                    <a:lnTo>
                      <a:pt x="16" y="460"/>
                    </a:lnTo>
                    <a:lnTo>
                      <a:pt x="5" y="434"/>
                    </a:lnTo>
                    <a:lnTo>
                      <a:pt x="0" y="404"/>
                    </a:lnTo>
                    <a:close/>
                  </a:path>
                </a:pathLst>
              </a:custGeom>
              <a:solidFill>
                <a:srgbClr val="008000"/>
              </a:solidFill>
              <a:ln w="0">
                <a:solidFill>
                  <a:schemeClr val="bg1"/>
                </a:solidFill>
                <a:prstDash val="solid"/>
                <a:round/>
                <a:headEnd/>
                <a:tailEnd/>
              </a:ln>
            </p:spPr>
            <p:txBody>
              <a:bodyPr/>
              <a:lstStyle/>
              <a:p>
                <a:endParaRPr lang="es-ES"/>
              </a:p>
            </p:txBody>
          </p:sp>
        </p:grpSp>
      </p:grpSp>
      <p:sp>
        <p:nvSpPr>
          <p:cNvPr id="19" name="CuadroTexto 18"/>
          <p:cNvSpPr txBox="1"/>
          <p:nvPr/>
        </p:nvSpPr>
        <p:spPr>
          <a:xfrm>
            <a:off x="3253677" y="260534"/>
            <a:ext cx="5873852" cy="369332"/>
          </a:xfrm>
          <a:prstGeom prst="rect">
            <a:avLst/>
          </a:prstGeom>
          <a:noFill/>
        </p:spPr>
        <p:txBody>
          <a:bodyPr wrap="none" rtlCol="0">
            <a:spAutoFit/>
          </a:bodyPr>
          <a:lstStyle/>
          <a:p>
            <a:r>
              <a:rPr lang="es-ES" b="1" dirty="0" smtClean="0">
                <a:solidFill>
                  <a:srgbClr val="000099"/>
                </a:solidFill>
              </a:rPr>
              <a:t>Punto de encuentro 1:  Campus Universitario de Puerto Real</a:t>
            </a:r>
            <a:endParaRPr lang="es-ES" b="1" dirty="0">
              <a:solidFill>
                <a:srgbClr val="000099"/>
              </a:solidFill>
            </a:endParaRPr>
          </a:p>
        </p:txBody>
      </p:sp>
      <p:grpSp>
        <p:nvGrpSpPr>
          <p:cNvPr id="20" name="5 Grupo"/>
          <p:cNvGrpSpPr/>
          <p:nvPr/>
        </p:nvGrpSpPr>
        <p:grpSpPr>
          <a:xfrm>
            <a:off x="558577" y="197818"/>
            <a:ext cx="2592288" cy="677951"/>
            <a:chOff x="1998737" y="65088"/>
            <a:chExt cx="7056410" cy="1921823"/>
          </a:xfrm>
        </p:grpSpPr>
        <p:sp>
          <p:nvSpPr>
            <p:cNvPr id="21" name="Text Box 21"/>
            <p:cNvSpPr txBox="1">
              <a:spLocks noChangeArrowheads="1"/>
            </p:cNvSpPr>
            <p:nvPr/>
          </p:nvSpPr>
          <p:spPr bwMode="auto">
            <a:xfrm>
              <a:off x="5959178" y="906638"/>
              <a:ext cx="3095969" cy="1080273"/>
            </a:xfrm>
            <a:prstGeom prst="rect">
              <a:avLst/>
            </a:prstGeom>
            <a:noFill/>
            <a:ln w="9525">
              <a:noFill/>
              <a:miter lim="800000"/>
              <a:headEnd/>
              <a:tailEnd/>
            </a:ln>
          </p:spPr>
          <p:txBody>
            <a:bodyPr lIns="103074" tIns="51538" rIns="103074" bIns="51538">
              <a:spAutoFit/>
            </a:bodyPr>
            <a:lstStyle/>
            <a:p>
              <a:pPr>
                <a:spcBef>
                  <a:spcPct val="50000"/>
                </a:spcBef>
              </a:pPr>
              <a:r>
                <a:rPr lang="es-ES" b="1" dirty="0">
                  <a:solidFill>
                    <a:srgbClr val="FF0000"/>
                  </a:solidFill>
                </a:rPr>
                <a:t>Cádiz</a:t>
              </a:r>
            </a:p>
          </p:txBody>
        </p:sp>
        <p:grpSp>
          <p:nvGrpSpPr>
            <p:cNvPr id="22" name="Grupo 25"/>
            <p:cNvGrpSpPr>
              <a:grpSpLocks/>
            </p:cNvGrpSpPr>
            <p:nvPr/>
          </p:nvGrpSpPr>
          <p:grpSpPr bwMode="auto">
            <a:xfrm>
              <a:off x="1998737" y="65088"/>
              <a:ext cx="6599238" cy="1341437"/>
              <a:chOff x="25401" y="146965"/>
              <a:chExt cx="6829425" cy="1409700"/>
            </a:xfrm>
          </p:grpSpPr>
          <p:sp>
            <p:nvSpPr>
              <p:cNvPr id="23" name="Freeform 34"/>
              <p:cNvSpPr>
                <a:spLocks noEditPoints="1"/>
              </p:cNvSpPr>
              <p:nvPr/>
            </p:nvSpPr>
            <p:spPr bwMode="auto">
              <a:xfrm>
                <a:off x="25401" y="472402"/>
                <a:ext cx="644525" cy="963613"/>
              </a:xfrm>
              <a:custGeom>
                <a:avLst/>
                <a:gdLst>
                  <a:gd name="T0" fmla="*/ 2147483646 w 406"/>
                  <a:gd name="T1" fmla="*/ 2147483646 h 607"/>
                  <a:gd name="T2" fmla="*/ 2147483646 w 406"/>
                  <a:gd name="T3" fmla="*/ 2147483646 h 607"/>
                  <a:gd name="T4" fmla="*/ 2147483646 w 406"/>
                  <a:gd name="T5" fmla="*/ 2147483646 h 607"/>
                  <a:gd name="T6" fmla="*/ 2147483646 w 406"/>
                  <a:gd name="T7" fmla="*/ 2147483646 h 607"/>
                  <a:gd name="T8" fmla="*/ 2147483646 w 406"/>
                  <a:gd name="T9" fmla="*/ 2147483646 h 607"/>
                  <a:gd name="T10" fmla="*/ 2147483646 w 406"/>
                  <a:gd name="T11" fmla="*/ 2147483646 h 607"/>
                  <a:gd name="T12" fmla="*/ 2147483646 w 406"/>
                  <a:gd name="T13" fmla="*/ 2147483646 h 607"/>
                  <a:gd name="T14" fmla="*/ 2147483646 w 406"/>
                  <a:gd name="T15" fmla="*/ 2147483646 h 607"/>
                  <a:gd name="T16" fmla="*/ 0 w 406"/>
                  <a:gd name="T17" fmla="*/ 2147483646 h 607"/>
                  <a:gd name="T18" fmla="*/ 2147483646 w 406"/>
                  <a:gd name="T19" fmla="*/ 2147483646 h 607"/>
                  <a:gd name="T20" fmla="*/ 2147483646 w 406"/>
                  <a:gd name="T21" fmla="*/ 2147483646 h 607"/>
                  <a:gd name="T22" fmla="*/ 2147483646 w 406"/>
                  <a:gd name="T23" fmla="*/ 2147483646 h 607"/>
                  <a:gd name="T24" fmla="*/ 2147483646 w 406"/>
                  <a:gd name="T25" fmla="*/ 2147483646 h 607"/>
                  <a:gd name="T26" fmla="*/ 2147483646 w 406"/>
                  <a:gd name="T27" fmla="*/ 2147483646 h 607"/>
                  <a:gd name="T28" fmla="*/ 2147483646 w 406"/>
                  <a:gd name="T29" fmla="*/ 2147483646 h 607"/>
                  <a:gd name="T30" fmla="*/ 2147483646 w 406"/>
                  <a:gd name="T31" fmla="*/ 2147483646 h 607"/>
                  <a:gd name="T32" fmla="*/ 2147483646 w 406"/>
                  <a:gd name="T33" fmla="*/ 2147483646 h 607"/>
                  <a:gd name="T34" fmla="*/ 2147483646 w 406"/>
                  <a:gd name="T35" fmla="*/ 2147483646 h 607"/>
                  <a:gd name="T36" fmla="*/ 2147483646 w 406"/>
                  <a:gd name="T37" fmla="*/ 2147483646 h 607"/>
                  <a:gd name="T38" fmla="*/ 2147483646 w 406"/>
                  <a:gd name="T39" fmla="*/ 2147483646 h 607"/>
                  <a:gd name="T40" fmla="*/ 2147483646 w 406"/>
                  <a:gd name="T41" fmla="*/ 2147483646 h 607"/>
                  <a:gd name="T42" fmla="*/ 2147483646 w 406"/>
                  <a:gd name="T43" fmla="*/ 0 h 607"/>
                  <a:gd name="T44" fmla="*/ 2147483646 w 406"/>
                  <a:gd name="T45" fmla="*/ 2147483646 h 607"/>
                  <a:gd name="T46" fmla="*/ 2147483646 w 406"/>
                  <a:gd name="T47" fmla="*/ 2147483646 h 607"/>
                  <a:gd name="T48" fmla="*/ 2147483646 w 406"/>
                  <a:gd name="T49" fmla="*/ 2147483646 h 607"/>
                  <a:gd name="T50" fmla="*/ 2147483646 w 406"/>
                  <a:gd name="T51" fmla="*/ 2147483646 h 607"/>
                  <a:gd name="T52" fmla="*/ 2147483646 w 406"/>
                  <a:gd name="T53" fmla="*/ 2147483646 h 607"/>
                  <a:gd name="T54" fmla="*/ 2147483646 w 406"/>
                  <a:gd name="T55" fmla="*/ 2147483646 h 607"/>
                  <a:gd name="T56" fmla="*/ 2147483646 w 406"/>
                  <a:gd name="T57" fmla="*/ 2147483646 h 607"/>
                  <a:gd name="T58" fmla="*/ 2147483646 w 406"/>
                  <a:gd name="T59" fmla="*/ 2147483646 h 607"/>
                  <a:gd name="T60" fmla="*/ 2147483646 w 406"/>
                  <a:gd name="T61" fmla="*/ 2147483646 h 607"/>
                  <a:gd name="T62" fmla="*/ 2147483646 w 406"/>
                  <a:gd name="T63" fmla="*/ 2147483646 h 607"/>
                  <a:gd name="T64" fmla="*/ 2147483646 w 406"/>
                  <a:gd name="T65" fmla="*/ 2147483646 h 607"/>
                  <a:gd name="T66" fmla="*/ 2147483646 w 406"/>
                  <a:gd name="T67" fmla="*/ 2147483646 h 607"/>
                  <a:gd name="T68" fmla="*/ 2147483646 w 406"/>
                  <a:gd name="T69" fmla="*/ 2147483646 h 607"/>
                  <a:gd name="T70" fmla="*/ 2147483646 w 406"/>
                  <a:gd name="T71" fmla="*/ 2147483646 h 607"/>
                  <a:gd name="T72" fmla="*/ 2147483646 w 406"/>
                  <a:gd name="T73" fmla="*/ 2147483646 h 607"/>
                  <a:gd name="T74" fmla="*/ 2147483646 w 406"/>
                  <a:gd name="T75" fmla="*/ 2147483646 h 607"/>
                  <a:gd name="T76" fmla="*/ 2147483646 w 406"/>
                  <a:gd name="T77" fmla="*/ 2147483646 h 607"/>
                  <a:gd name="T78" fmla="*/ 2147483646 w 406"/>
                  <a:gd name="T79" fmla="*/ 2147483646 h 607"/>
                  <a:gd name="T80" fmla="*/ 2147483646 w 406"/>
                  <a:gd name="T81" fmla="*/ 2147483646 h 607"/>
                  <a:gd name="T82" fmla="*/ 2147483646 w 406"/>
                  <a:gd name="T83" fmla="*/ 2147483646 h 607"/>
                  <a:gd name="T84" fmla="*/ 2147483646 w 406"/>
                  <a:gd name="T85" fmla="*/ 2147483646 h 607"/>
                  <a:gd name="T86" fmla="*/ 2147483646 w 406"/>
                  <a:gd name="T87" fmla="*/ 2147483646 h 607"/>
                  <a:gd name="T88" fmla="*/ 2147483646 w 406"/>
                  <a:gd name="T89" fmla="*/ 2147483646 h 607"/>
                  <a:gd name="T90" fmla="*/ 2147483646 w 406"/>
                  <a:gd name="T91" fmla="*/ 2147483646 h 607"/>
                  <a:gd name="T92" fmla="*/ 2147483646 w 406"/>
                  <a:gd name="T93" fmla="*/ 2147483646 h 607"/>
                  <a:gd name="T94" fmla="*/ 2147483646 w 406"/>
                  <a:gd name="T95" fmla="*/ 2147483646 h 607"/>
                  <a:gd name="T96" fmla="*/ 2147483646 w 406"/>
                  <a:gd name="T97" fmla="*/ 2147483646 h 607"/>
                  <a:gd name="T98" fmla="*/ 2147483646 w 406"/>
                  <a:gd name="T99" fmla="*/ 2147483646 h 607"/>
                  <a:gd name="T100" fmla="*/ 2147483646 w 406"/>
                  <a:gd name="T101" fmla="*/ 2147483646 h 607"/>
                  <a:gd name="T102" fmla="*/ 2147483646 w 406"/>
                  <a:gd name="T103" fmla="*/ 2147483646 h 607"/>
                  <a:gd name="T104" fmla="*/ 2147483646 w 406"/>
                  <a:gd name="T105" fmla="*/ 2147483646 h 607"/>
                  <a:gd name="T106" fmla="*/ 2147483646 w 406"/>
                  <a:gd name="T107" fmla="*/ 2147483646 h 607"/>
                  <a:gd name="T108" fmla="*/ 2147483646 w 406"/>
                  <a:gd name="T109" fmla="*/ 2147483646 h 6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6" h="607">
                    <a:moveTo>
                      <a:pt x="406" y="430"/>
                    </a:moveTo>
                    <a:lnTo>
                      <a:pt x="403" y="460"/>
                    </a:lnTo>
                    <a:lnTo>
                      <a:pt x="397" y="487"/>
                    </a:lnTo>
                    <a:lnTo>
                      <a:pt x="385" y="512"/>
                    </a:lnTo>
                    <a:lnTo>
                      <a:pt x="369" y="535"/>
                    </a:lnTo>
                    <a:lnTo>
                      <a:pt x="350" y="556"/>
                    </a:lnTo>
                    <a:lnTo>
                      <a:pt x="325" y="573"/>
                    </a:lnTo>
                    <a:lnTo>
                      <a:pt x="297" y="587"/>
                    </a:lnTo>
                    <a:lnTo>
                      <a:pt x="266" y="597"/>
                    </a:lnTo>
                    <a:lnTo>
                      <a:pt x="232" y="604"/>
                    </a:lnTo>
                    <a:lnTo>
                      <a:pt x="194" y="607"/>
                    </a:lnTo>
                    <a:lnTo>
                      <a:pt x="148" y="605"/>
                    </a:lnTo>
                    <a:lnTo>
                      <a:pt x="106" y="596"/>
                    </a:lnTo>
                    <a:lnTo>
                      <a:pt x="65" y="580"/>
                    </a:lnTo>
                    <a:lnTo>
                      <a:pt x="37" y="565"/>
                    </a:lnTo>
                    <a:lnTo>
                      <a:pt x="16" y="546"/>
                    </a:lnTo>
                    <a:lnTo>
                      <a:pt x="4" y="525"/>
                    </a:lnTo>
                    <a:lnTo>
                      <a:pt x="0" y="502"/>
                    </a:lnTo>
                    <a:lnTo>
                      <a:pt x="1" y="490"/>
                    </a:lnTo>
                    <a:lnTo>
                      <a:pt x="4" y="477"/>
                    </a:lnTo>
                    <a:lnTo>
                      <a:pt x="16" y="457"/>
                    </a:lnTo>
                    <a:lnTo>
                      <a:pt x="34" y="439"/>
                    </a:lnTo>
                    <a:lnTo>
                      <a:pt x="59" y="423"/>
                    </a:lnTo>
                    <a:lnTo>
                      <a:pt x="89" y="410"/>
                    </a:lnTo>
                    <a:lnTo>
                      <a:pt x="120" y="402"/>
                    </a:lnTo>
                    <a:lnTo>
                      <a:pt x="154" y="398"/>
                    </a:lnTo>
                    <a:lnTo>
                      <a:pt x="127" y="386"/>
                    </a:lnTo>
                    <a:lnTo>
                      <a:pt x="101" y="369"/>
                    </a:lnTo>
                    <a:lnTo>
                      <a:pt x="80" y="348"/>
                    </a:lnTo>
                    <a:lnTo>
                      <a:pt x="62" y="324"/>
                    </a:lnTo>
                    <a:lnTo>
                      <a:pt x="47" y="296"/>
                    </a:lnTo>
                    <a:lnTo>
                      <a:pt x="38" y="268"/>
                    </a:lnTo>
                    <a:lnTo>
                      <a:pt x="31" y="237"/>
                    </a:lnTo>
                    <a:lnTo>
                      <a:pt x="30" y="204"/>
                    </a:lnTo>
                    <a:lnTo>
                      <a:pt x="34" y="166"/>
                    </a:lnTo>
                    <a:lnTo>
                      <a:pt x="45" y="130"/>
                    </a:lnTo>
                    <a:lnTo>
                      <a:pt x="63" y="97"/>
                    </a:lnTo>
                    <a:lnTo>
                      <a:pt x="89" y="67"/>
                    </a:lnTo>
                    <a:lnTo>
                      <a:pt x="115" y="43"/>
                    </a:lnTo>
                    <a:lnTo>
                      <a:pt x="143" y="26"/>
                    </a:lnTo>
                    <a:lnTo>
                      <a:pt x="173" y="13"/>
                    </a:lnTo>
                    <a:lnTo>
                      <a:pt x="204" y="5"/>
                    </a:lnTo>
                    <a:lnTo>
                      <a:pt x="233" y="1"/>
                    </a:lnTo>
                    <a:lnTo>
                      <a:pt x="262" y="0"/>
                    </a:lnTo>
                    <a:lnTo>
                      <a:pt x="300" y="1"/>
                    </a:lnTo>
                    <a:lnTo>
                      <a:pt x="334" y="6"/>
                    </a:lnTo>
                    <a:lnTo>
                      <a:pt x="364" y="14"/>
                    </a:lnTo>
                    <a:lnTo>
                      <a:pt x="391" y="26"/>
                    </a:lnTo>
                    <a:lnTo>
                      <a:pt x="395" y="103"/>
                    </a:lnTo>
                    <a:lnTo>
                      <a:pt x="374" y="103"/>
                    </a:lnTo>
                    <a:lnTo>
                      <a:pt x="364" y="78"/>
                    </a:lnTo>
                    <a:lnTo>
                      <a:pt x="351" y="59"/>
                    </a:lnTo>
                    <a:lnTo>
                      <a:pt x="333" y="43"/>
                    </a:lnTo>
                    <a:lnTo>
                      <a:pt x="310" y="31"/>
                    </a:lnTo>
                    <a:lnTo>
                      <a:pt x="283" y="25"/>
                    </a:lnTo>
                    <a:lnTo>
                      <a:pt x="253" y="22"/>
                    </a:lnTo>
                    <a:lnTo>
                      <a:pt x="219" y="25"/>
                    </a:lnTo>
                    <a:lnTo>
                      <a:pt x="187" y="33"/>
                    </a:lnTo>
                    <a:lnTo>
                      <a:pt x="161" y="48"/>
                    </a:lnTo>
                    <a:lnTo>
                      <a:pt x="136" y="68"/>
                    </a:lnTo>
                    <a:lnTo>
                      <a:pt x="120" y="90"/>
                    </a:lnTo>
                    <a:lnTo>
                      <a:pt x="107" y="115"/>
                    </a:lnTo>
                    <a:lnTo>
                      <a:pt x="100" y="141"/>
                    </a:lnTo>
                    <a:lnTo>
                      <a:pt x="94" y="171"/>
                    </a:lnTo>
                    <a:lnTo>
                      <a:pt x="96" y="203"/>
                    </a:lnTo>
                    <a:lnTo>
                      <a:pt x="101" y="242"/>
                    </a:lnTo>
                    <a:lnTo>
                      <a:pt x="111" y="278"/>
                    </a:lnTo>
                    <a:lnTo>
                      <a:pt x="126" y="309"/>
                    </a:lnTo>
                    <a:lnTo>
                      <a:pt x="145" y="335"/>
                    </a:lnTo>
                    <a:lnTo>
                      <a:pt x="166" y="355"/>
                    </a:lnTo>
                    <a:lnTo>
                      <a:pt x="190" y="371"/>
                    </a:lnTo>
                    <a:lnTo>
                      <a:pt x="215" y="381"/>
                    </a:lnTo>
                    <a:lnTo>
                      <a:pt x="244" y="388"/>
                    </a:lnTo>
                    <a:lnTo>
                      <a:pt x="274" y="389"/>
                    </a:lnTo>
                    <a:lnTo>
                      <a:pt x="302" y="386"/>
                    </a:lnTo>
                    <a:lnTo>
                      <a:pt x="330" y="377"/>
                    </a:lnTo>
                    <a:lnTo>
                      <a:pt x="357" y="362"/>
                    </a:lnTo>
                    <a:lnTo>
                      <a:pt x="385" y="339"/>
                    </a:lnTo>
                    <a:lnTo>
                      <a:pt x="406" y="339"/>
                    </a:lnTo>
                    <a:lnTo>
                      <a:pt x="406" y="430"/>
                    </a:lnTo>
                    <a:close/>
                    <a:moveTo>
                      <a:pt x="340" y="455"/>
                    </a:moveTo>
                    <a:lnTo>
                      <a:pt x="340" y="406"/>
                    </a:lnTo>
                    <a:lnTo>
                      <a:pt x="323" y="413"/>
                    </a:lnTo>
                    <a:lnTo>
                      <a:pt x="300" y="418"/>
                    </a:lnTo>
                    <a:lnTo>
                      <a:pt x="268" y="419"/>
                    </a:lnTo>
                    <a:lnTo>
                      <a:pt x="230" y="419"/>
                    </a:lnTo>
                    <a:lnTo>
                      <a:pt x="195" y="421"/>
                    </a:lnTo>
                    <a:lnTo>
                      <a:pt x="160" y="426"/>
                    </a:lnTo>
                    <a:lnTo>
                      <a:pt x="126" y="435"/>
                    </a:lnTo>
                    <a:lnTo>
                      <a:pt x="102" y="444"/>
                    </a:lnTo>
                    <a:lnTo>
                      <a:pt x="85" y="455"/>
                    </a:lnTo>
                    <a:lnTo>
                      <a:pt x="72" y="468"/>
                    </a:lnTo>
                    <a:lnTo>
                      <a:pt x="65" y="481"/>
                    </a:lnTo>
                    <a:lnTo>
                      <a:pt x="63" y="490"/>
                    </a:lnTo>
                    <a:lnTo>
                      <a:pt x="62" y="499"/>
                    </a:lnTo>
                    <a:lnTo>
                      <a:pt x="65" y="516"/>
                    </a:lnTo>
                    <a:lnTo>
                      <a:pt x="75" y="532"/>
                    </a:lnTo>
                    <a:lnTo>
                      <a:pt x="90" y="545"/>
                    </a:lnTo>
                    <a:lnTo>
                      <a:pt x="111" y="556"/>
                    </a:lnTo>
                    <a:lnTo>
                      <a:pt x="143" y="566"/>
                    </a:lnTo>
                    <a:lnTo>
                      <a:pt x="177" y="571"/>
                    </a:lnTo>
                    <a:lnTo>
                      <a:pt x="213" y="571"/>
                    </a:lnTo>
                    <a:lnTo>
                      <a:pt x="241" y="569"/>
                    </a:lnTo>
                    <a:lnTo>
                      <a:pt x="267" y="562"/>
                    </a:lnTo>
                    <a:lnTo>
                      <a:pt x="288" y="552"/>
                    </a:lnTo>
                    <a:lnTo>
                      <a:pt x="308" y="538"/>
                    </a:lnTo>
                    <a:lnTo>
                      <a:pt x="322" y="521"/>
                    </a:lnTo>
                    <a:lnTo>
                      <a:pt x="331" y="502"/>
                    </a:lnTo>
                    <a:lnTo>
                      <a:pt x="338" y="480"/>
                    </a:lnTo>
                    <a:lnTo>
                      <a:pt x="340" y="455"/>
                    </a:lnTo>
                    <a:close/>
                  </a:path>
                </a:pathLst>
              </a:custGeom>
              <a:solidFill>
                <a:srgbClr val="008000"/>
              </a:solidFill>
              <a:ln w="0">
                <a:solidFill>
                  <a:schemeClr val="bg1"/>
                </a:solidFill>
                <a:prstDash val="solid"/>
                <a:round/>
                <a:headEnd/>
                <a:tailEnd/>
              </a:ln>
            </p:spPr>
            <p:txBody>
              <a:bodyPr/>
              <a:lstStyle/>
              <a:p>
                <a:endParaRPr lang="es-ES"/>
              </a:p>
            </p:txBody>
          </p:sp>
          <p:sp>
            <p:nvSpPr>
              <p:cNvPr id="24" name="Freeform 35"/>
              <p:cNvSpPr>
                <a:spLocks noEditPoints="1"/>
              </p:cNvSpPr>
              <p:nvPr/>
            </p:nvSpPr>
            <p:spPr bwMode="auto">
              <a:xfrm>
                <a:off x="792163" y="475577"/>
                <a:ext cx="539750" cy="647700"/>
              </a:xfrm>
              <a:custGeom>
                <a:avLst/>
                <a:gdLst>
                  <a:gd name="T0" fmla="*/ 2147483646 w 340"/>
                  <a:gd name="T1" fmla="*/ 2147483646 h 408"/>
                  <a:gd name="T2" fmla="*/ 2147483646 w 340"/>
                  <a:gd name="T3" fmla="*/ 2147483646 h 408"/>
                  <a:gd name="T4" fmla="*/ 2147483646 w 340"/>
                  <a:gd name="T5" fmla="*/ 2147483646 h 408"/>
                  <a:gd name="T6" fmla="*/ 2147483646 w 340"/>
                  <a:gd name="T7" fmla="*/ 2147483646 h 408"/>
                  <a:gd name="T8" fmla="*/ 2147483646 w 340"/>
                  <a:gd name="T9" fmla="*/ 2147483646 h 408"/>
                  <a:gd name="T10" fmla="*/ 2147483646 w 340"/>
                  <a:gd name="T11" fmla="*/ 2147483646 h 408"/>
                  <a:gd name="T12" fmla="*/ 0 w 340"/>
                  <a:gd name="T13" fmla="*/ 2147483646 h 408"/>
                  <a:gd name="T14" fmla="*/ 2147483646 w 340"/>
                  <a:gd name="T15" fmla="*/ 2147483646 h 408"/>
                  <a:gd name="T16" fmla="*/ 2147483646 w 340"/>
                  <a:gd name="T17" fmla="*/ 2147483646 h 408"/>
                  <a:gd name="T18" fmla="*/ 2147483646 w 340"/>
                  <a:gd name="T19" fmla="*/ 2147483646 h 408"/>
                  <a:gd name="T20" fmla="*/ 2147483646 w 340"/>
                  <a:gd name="T21" fmla="*/ 2147483646 h 408"/>
                  <a:gd name="T22" fmla="*/ 2147483646 w 340"/>
                  <a:gd name="T23" fmla="*/ 2147483646 h 408"/>
                  <a:gd name="T24" fmla="*/ 2147483646 w 340"/>
                  <a:gd name="T25" fmla="*/ 2147483646 h 408"/>
                  <a:gd name="T26" fmla="*/ 2147483646 w 340"/>
                  <a:gd name="T27" fmla="*/ 2147483646 h 408"/>
                  <a:gd name="T28" fmla="*/ 2147483646 w 340"/>
                  <a:gd name="T29" fmla="*/ 2147483646 h 408"/>
                  <a:gd name="T30" fmla="*/ 2147483646 w 340"/>
                  <a:gd name="T31" fmla="*/ 2147483646 h 408"/>
                  <a:gd name="T32" fmla="*/ 2147483646 w 340"/>
                  <a:gd name="T33" fmla="*/ 2147483646 h 408"/>
                  <a:gd name="T34" fmla="*/ 2147483646 w 340"/>
                  <a:gd name="T35" fmla="*/ 2147483646 h 408"/>
                  <a:gd name="T36" fmla="*/ 2147483646 w 340"/>
                  <a:gd name="T37" fmla="*/ 2147483646 h 408"/>
                  <a:gd name="T38" fmla="*/ 2147483646 w 340"/>
                  <a:gd name="T39" fmla="*/ 2147483646 h 408"/>
                  <a:gd name="T40" fmla="*/ 2147483646 w 340"/>
                  <a:gd name="T41" fmla="*/ 2147483646 h 408"/>
                  <a:gd name="T42" fmla="*/ 2147483646 w 340"/>
                  <a:gd name="T43" fmla="*/ 2147483646 h 408"/>
                  <a:gd name="T44" fmla="*/ 2147483646 w 340"/>
                  <a:gd name="T45" fmla="*/ 2147483646 h 408"/>
                  <a:gd name="T46" fmla="*/ 2147483646 w 340"/>
                  <a:gd name="T47" fmla="*/ 2147483646 h 408"/>
                  <a:gd name="T48" fmla="*/ 2147483646 w 340"/>
                  <a:gd name="T49" fmla="*/ 2147483646 h 408"/>
                  <a:gd name="T50" fmla="*/ 2147483646 w 340"/>
                  <a:gd name="T51" fmla="*/ 2147483646 h 408"/>
                  <a:gd name="T52" fmla="*/ 2147483646 w 340"/>
                  <a:gd name="T53" fmla="*/ 2147483646 h 408"/>
                  <a:gd name="T54" fmla="*/ 2147483646 w 340"/>
                  <a:gd name="T55" fmla="*/ 2147483646 h 408"/>
                  <a:gd name="T56" fmla="*/ 2147483646 w 340"/>
                  <a:gd name="T57" fmla="*/ 2147483646 h 408"/>
                  <a:gd name="T58" fmla="*/ 2147483646 w 340"/>
                  <a:gd name="T59" fmla="*/ 2147483646 h 408"/>
                  <a:gd name="T60" fmla="*/ 2147483646 w 340"/>
                  <a:gd name="T61" fmla="*/ 2147483646 h 408"/>
                  <a:gd name="T62" fmla="*/ 2147483646 w 340"/>
                  <a:gd name="T63" fmla="*/ 2147483646 h 408"/>
                  <a:gd name="T64" fmla="*/ 2147483646 w 340"/>
                  <a:gd name="T65" fmla="*/ 2147483646 h 408"/>
                  <a:gd name="T66" fmla="*/ 2147483646 w 340"/>
                  <a:gd name="T67" fmla="*/ 2147483646 h 408"/>
                  <a:gd name="T68" fmla="*/ 2147483646 w 340"/>
                  <a:gd name="T69" fmla="*/ 2147483646 h 408"/>
                  <a:gd name="T70" fmla="*/ 2147483646 w 340"/>
                  <a:gd name="T71" fmla="*/ 2147483646 h 408"/>
                  <a:gd name="T72" fmla="*/ 2147483646 w 340"/>
                  <a:gd name="T73" fmla="*/ 2147483646 h 408"/>
                  <a:gd name="T74" fmla="*/ 2147483646 w 340"/>
                  <a:gd name="T75" fmla="*/ 2147483646 h 408"/>
                  <a:gd name="T76" fmla="*/ 2147483646 w 340"/>
                  <a:gd name="T77" fmla="*/ 2147483646 h 4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0" h="408">
                    <a:moveTo>
                      <a:pt x="340" y="367"/>
                    </a:moveTo>
                    <a:lnTo>
                      <a:pt x="297" y="384"/>
                    </a:lnTo>
                    <a:lnTo>
                      <a:pt x="257" y="398"/>
                    </a:lnTo>
                    <a:lnTo>
                      <a:pt x="219" y="405"/>
                    </a:lnTo>
                    <a:lnTo>
                      <a:pt x="183" y="408"/>
                    </a:lnTo>
                    <a:lnTo>
                      <a:pt x="149" y="405"/>
                    </a:lnTo>
                    <a:lnTo>
                      <a:pt x="118" y="398"/>
                    </a:lnTo>
                    <a:lnTo>
                      <a:pt x="90" y="384"/>
                    </a:lnTo>
                    <a:lnTo>
                      <a:pt x="66" y="366"/>
                    </a:lnTo>
                    <a:lnTo>
                      <a:pt x="43" y="343"/>
                    </a:lnTo>
                    <a:lnTo>
                      <a:pt x="24" y="315"/>
                    </a:lnTo>
                    <a:lnTo>
                      <a:pt x="11" y="284"/>
                    </a:lnTo>
                    <a:lnTo>
                      <a:pt x="3" y="249"/>
                    </a:lnTo>
                    <a:lnTo>
                      <a:pt x="0" y="214"/>
                    </a:lnTo>
                    <a:lnTo>
                      <a:pt x="1" y="177"/>
                    </a:lnTo>
                    <a:lnTo>
                      <a:pt x="8" y="143"/>
                    </a:lnTo>
                    <a:lnTo>
                      <a:pt x="18" y="112"/>
                    </a:lnTo>
                    <a:lnTo>
                      <a:pt x="34" y="84"/>
                    </a:lnTo>
                    <a:lnTo>
                      <a:pt x="52" y="58"/>
                    </a:lnTo>
                    <a:lnTo>
                      <a:pt x="79" y="33"/>
                    </a:lnTo>
                    <a:lnTo>
                      <a:pt x="109" y="15"/>
                    </a:lnTo>
                    <a:lnTo>
                      <a:pt x="140" y="4"/>
                    </a:lnTo>
                    <a:lnTo>
                      <a:pt x="175" y="0"/>
                    </a:lnTo>
                    <a:lnTo>
                      <a:pt x="204" y="2"/>
                    </a:lnTo>
                    <a:lnTo>
                      <a:pt x="230" y="8"/>
                    </a:lnTo>
                    <a:lnTo>
                      <a:pt x="254" y="17"/>
                    </a:lnTo>
                    <a:lnTo>
                      <a:pt x="275" y="32"/>
                    </a:lnTo>
                    <a:lnTo>
                      <a:pt x="295" y="50"/>
                    </a:lnTo>
                    <a:lnTo>
                      <a:pt x="314" y="78"/>
                    </a:lnTo>
                    <a:lnTo>
                      <a:pt x="327" y="107"/>
                    </a:lnTo>
                    <a:lnTo>
                      <a:pt x="335" y="139"/>
                    </a:lnTo>
                    <a:lnTo>
                      <a:pt x="337" y="173"/>
                    </a:lnTo>
                    <a:lnTo>
                      <a:pt x="335" y="185"/>
                    </a:lnTo>
                    <a:lnTo>
                      <a:pt x="334" y="192"/>
                    </a:lnTo>
                    <a:lnTo>
                      <a:pt x="331" y="194"/>
                    </a:lnTo>
                    <a:lnTo>
                      <a:pt x="330" y="196"/>
                    </a:lnTo>
                    <a:lnTo>
                      <a:pt x="326" y="197"/>
                    </a:lnTo>
                    <a:lnTo>
                      <a:pt x="321" y="198"/>
                    </a:lnTo>
                    <a:lnTo>
                      <a:pt x="316" y="198"/>
                    </a:lnTo>
                    <a:lnTo>
                      <a:pt x="265" y="197"/>
                    </a:lnTo>
                    <a:lnTo>
                      <a:pt x="206" y="198"/>
                    </a:lnTo>
                    <a:lnTo>
                      <a:pt x="140" y="198"/>
                    </a:lnTo>
                    <a:lnTo>
                      <a:pt x="66" y="200"/>
                    </a:lnTo>
                    <a:lnTo>
                      <a:pt x="69" y="240"/>
                    </a:lnTo>
                    <a:lnTo>
                      <a:pt x="80" y="278"/>
                    </a:lnTo>
                    <a:lnTo>
                      <a:pt x="94" y="311"/>
                    </a:lnTo>
                    <a:lnTo>
                      <a:pt x="113" y="333"/>
                    </a:lnTo>
                    <a:lnTo>
                      <a:pt x="132" y="352"/>
                    </a:lnTo>
                    <a:lnTo>
                      <a:pt x="157" y="363"/>
                    </a:lnTo>
                    <a:lnTo>
                      <a:pt x="185" y="371"/>
                    </a:lnTo>
                    <a:lnTo>
                      <a:pt x="215" y="374"/>
                    </a:lnTo>
                    <a:lnTo>
                      <a:pt x="250" y="371"/>
                    </a:lnTo>
                    <a:lnTo>
                      <a:pt x="289" y="362"/>
                    </a:lnTo>
                    <a:lnTo>
                      <a:pt x="333" y="348"/>
                    </a:lnTo>
                    <a:lnTo>
                      <a:pt x="340" y="367"/>
                    </a:lnTo>
                    <a:close/>
                    <a:moveTo>
                      <a:pt x="276" y="135"/>
                    </a:moveTo>
                    <a:lnTo>
                      <a:pt x="274" y="111"/>
                    </a:lnTo>
                    <a:lnTo>
                      <a:pt x="263" y="86"/>
                    </a:lnTo>
                    <a:lnTo>
                      <a:pt x="247" y="61"/>
                    </a:lnTo>
                    <a:lnTo>
                      <a:pt x="232" y="45"/>
                    </a:lnTo>
                    <a:lnTo>
                      <a:pt x="213" y="34"/>
                    </a:lnTo>
                    <a:lnTo>
                      <a:pt x="194" y="28"/>
                    </a:lnTo>
                    <a:lnTo>
                      <a:pt x="173" y="27"/>
                    </a:lnTo>
                    <a:lnTo>
                      <a:pt x="151" y="29"/>
                    </a:lnTo>
                    <a:lnTo>
                      <a:pt x="131" y="37"/>
                    </a:lnTo>
                    <a:lnTo>
                      <a:pt x="114" y="50"/>
                    </a:lnTo>
                    <a:lnTo>
                      <a:pt x="97" y="69"/>
                    </a:lnTo>
                    <a:lnTo>
                      <a:pt x="84" y="91"/>
                    </a:lnTo>
                    <a:lnTo>
                      <a:pt x="73" y="114"/>
                    </a:lnTo>
                    <a:lnTo>
                      <a:pt x="68" y="141"/>
                    </a:lnTo>
                    <a:lnTo>
                      <a:pt x="66" y="169"/>
                    </a:lnTo>
                    <a:lnTo>
                      <a:pt x="195" y="169"/>
                    </a:lnTo>
                    <a:lnTo>
                      <a:pt x="219" y="169"/>
                    </a:lnTo>
                    <a:lnTo>
                      <a:pt x="236" y="169"/>
                    </a:lnTo>
                    <a:lnTo>
                      <a:pt x="246" y="168"/>
                    </a:lnTo>
                    <a:lnTo>
                      <a:pt x="259" y="164"/>
                    </a:lnTo>
                    <a:lnTo>
                      <a:pt x="268" y="156"/>
                    </a:lnTo>
                    <a:lnTo>
                      <a:pt x="274" y="147"/>
                    </a:lnTo>
                    <a:lnTo>
                      <a:pt x="276" y="135"/>
                    </a:lnTo>
                    <a:close/>
                  </a:path>
                </a:pathLst>
              </a:custGeom>
              <a:solidFill>
                <a:srgbClr val="008000"/>
              </a:solidFill>
              <a:ln w="0">
                <a:solidFill>
                  <a:schemeClr val="bg1"/>
                </a:solidFill>
                <a:prstDash val="solid"/>
                <a:round/>
                <a:headEnd/>
                <a:tailEnd/>
              </a:ln>
            </p:spPr>
            <p:txBody>
              <a:bodyPr/>
              <a:lstStyle/>
              <a:p>
                <a:endParaRPr lang="es-ES"/>
              </a:p>
            </p:txBody>
          </p:sp>
          <p:sp>
            <p:nvSpPr>
              <p:cNvPr id="25" name="Freeform 36"/>
              <p:cNvSpPr>
                <a:spLocks noEditPoints="1"/>
              </p:cNvSpPr>
              <p:nvPr/>
            </p:nvSpPr>
            <p:spPr bwMode="auto">
              <a:xfrm>
                <a:off x="1450976" y="464465"/>
                <a:ext cx="663575" cy="663575"/>
              </a:xfrm>
              <a:custGeom>
                <a:avLst/>
                <a:gdLst>
                  <a:gd name="T0" fmla="*/ 2147483646 w 418"/>
                  <a:gd name="T1" fmla="*/ 2147483646 h 418"/>
                  <a:gd name="T2" fmla="*/ 2147483646 w 418"/>
                  <a:gd name="T3" fmla="*/ 2147483646 h 418"/>
                  <a:gd name="T4" fmla="*/ 2147483646 w 418"/>
                  <a:gd name="T5" fmla="*/ 2147483646 h 418"/>
                  <a:gd name="T6" fmla="*/ 2147483646 w 418"/>
                  <a:gd name="T7" fmla="*/ 2147483646 h 418"/>
                  <a:gd name="T8" fmla="*/ 2147483646 w 418"/>
                  <a:gd name="T9" fmla="*/ 2147483646 h 418"/>
                  <a:gd name="T10" fmla="*/ 2147483646 w 418"/>
                  <a:gd name="T11" fmla="*/ 2147483646 h 418"/>
                  <a:gd name="T12" fmla="*/ 2147483646 w 418"/>
                  <a:gd name="T13" fmla="*/ 2147483646 h 418"/>
                  <a:gd name="T14" fmla="*/ 2147483646 w 418"/>
                  <a:gd name="T15" fmla="*/ 2147483646 h 418"/>
                  <a:gd name="T16" fmla="*/ 2147483646 w 418"/>
                  <a:gd name="T17" fmla="*/ 2147483646 h 418"/>
                  <a:gd name="T18" fmla="*/ 2147483646 w 418"/>
                  <a:gd name="T19" fmla="*/ 2147483646 h 418"/>
                  <a:gd name="T20" fmla="*/ 2147483646 w 418"/>
                  <a:gd name="T21" fmla="*/ 2147483646 h 418"/>
                  <a:gd name="T22" fmla="*/ 2147483646 w 418"/>
                  <a:gd name="T23" fmla="*/ 2147483646 h 418"/>
                  <a:gd name="T24" fmla="*/ 2147483646 w 418"/>
                  <a:gd name="T25" fmla="*/ 2147483646 h 418"/>
                  <a:gd name="T26" fmla="*/ 2147483646 w 418"/>
                  <a:gd name="T27" fmla="*/ 2147483646 h 418"/>
                  <a:gd name="T28" fmla="*/ 2147483646 w 418"/>
                  <a:gd name="T29" fmla="*/ 2147483646 h 418"/>
                  <a:gd name="T30" fmla="*/ 2147483646 w 418"/>
                  <a:gd name="T31" fmla="*/ 2147483646 h 418"/>
                  <a:gd name="T32" fmla="*/ 2147483646 w 418"/>
                  <a:gd name="T33" fmla="*/ 2147483646 h 418"/>
                  <a:gd name="T34" fmla="*/ 2147483646 w 418"/>
                  <a:gd name="T35" fmla="*/ 2147483646 h 418"/>
                  <a:gd name="T36" fmla="*/ 2147483646 w 418"/>
                  <a:gd name="T37" fmla="*/ 2147483646 h 418"/>
                  <a:gd name="T38" fmla="*/ 2147483646 w 418"/>
                  <a:gd name="T39" fmla="*/ 2147483646 h 418"/>
                  <a:gd name="T40" fmla="*/ 2147483646 w 418"/>
                  <a:gd name="T41" fmla="*/ 2147483646 h 418"/>
                  <a:gd name="T42" fmla="*/ 2147483646 w 418"/>
                  <a:gd name="T43" fmla="*/ 2147483646 h 418"/>
                  <a:gd name="T44" fmla="*/ 2147483646 w 418"/>
                  <a:gd name="T45" fmla="*/ 2147483646 h 418"/>
                  <a:gd name="T46" fmla="*/ 2147483646 w 418"/>
                  <a:gd name="T47" fmla="*/ 2147483646 h 418"/>
                  <a:gd name="T48" fmla="*/ 2147483646 w 418"/>
                  <a:gd name="T49" fmla="*/ 2147483646 h 418"/>
                  <a:gd name="T50" fmla="*/ 2147483646 w 418"/>
                  <a:gd name="T51" fmla="*/ 2147483646 h 418"/>
                  <a:gd name="T52" fmla="*/ 2147483646 w 418"/>
                  <a:gd name="T53" fmla="*/ 2147483646 h 418"/>
                  <a:gd name="T54" fmla="*/ 2147483646 w 418"/>
                  <a:gd name="T55" fmla="*/ 2147483646 h 418"/>
                  <a:gd name="T56" fmla="*/ 2147483646 w 418"/>
                  <a:gd name="T57" fmla="*/ 2147483646 h 418"/>
                  <a:gd name="T58" fmla="*/ 2147483646 w 418"/>
                  <a:gd name="T59" fmla="*/ 2147483646 h 418"/>
                  <a:gd name="T60" fmla="*/ 2147483646 w 418"/>
                  <a:gd name="T61" fmla="*/ 2147483646 h 418"/>
                  <a:gd name="T62" fmla="*/ 2147483646 w 418"/>
                  <a:gd name="T63" fmla="*/ 2147483646 h 418"/>
                  <a:gd name="T64" fmla="*/ 2147483646 w 418"/>
                  <a:gd name="T65" fmla="*/ 2147483646 h 418"/>
                  <a:gd name="T66" fmla="*/ 2147483646 w 418"/>
                  <a:gd name="T67" fmla="*/ 2147483646 h 418"/>
                  <a:gd name="T68" fmla="*/ 2147483646 w 418"/>
                  <a:gd name="T69" fmla="*/ 2147483646 h 418"/>
                  <a:gd name="T70" fmla="*/ 2147483646 w 418"/>
                  <a:gd name="T71" fmla="*/ 2147483646 h 418"/>
                  <a:gd name="T72" fmla="*/ 2147483646 w 418"/>
                  <a:gd name="T73" fmla="*/ 2147483646 h 418"/>
                  <a:gd name="T74" fmla="*/ 2147483646 w 418"/>
                  <a:gd name="T75" fmla="*/ 2147483646 h 4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8" h="418">
                    <a:moveTo>
                      <a:pt x="418" y="208"/>
                    </a:moveTo>
                    <a:lnTo>
                      <a:pt x="415" y="242"/>
                    </a:lnTo>
                    <a:lnTo>
                      <a:pt x="408" y="273"/>
                    </a:lnTo>
                    <a:lnTo>
                      <a:pt x="395" y="304"/>
                    </a:lnTo>
                    <a:lnTo>
                      <a:pt x="378" y="331"/>
                    </a:lnTo>
                    <a:lnTo>
                      <a:pt x="357" y="357"/>
                    </a:lnTo>
                    <a:lnTo>
                      <a:pt x="331" y="380"/>
                    </a:lnTo>
                    <a:lnTo>
                      <a:pt x="304" y="397"/>
                    </a:lnTo>
                    <a:lnTo>
                      <a:pt x="275" y="408"/>
                    </a:lnTo>
                    <a:lnTo>
                      <a:pt x="242" y="416"/>
                    </a:lnTo>
                    <a:lnTo>
                      <a:pt x="208" y="418"/>
                    </a:lnTo>
                    <a:lnTo>
                      <a:pt x="174" y="416"/>
                    </a:lnTo>
                    <a:lnTo>
                      <a:pt x="143" y="408"/>
                    </a:lnTo>
                    <a:lnTo>
                      <a:pt x="113" y="397"/>
                    </a:lnTo>
                    <a:lnTo>
                      <a:pt x="85" y="380"/>
                    </a:lnTo>
                    <a:lnTo>
                      <a:pt x="60" y="357"/>
                    </a:lnTo>
                    <a:lnTo>
                      <a:pt x="38" y="331"/>
                    </a:lnTo>
                    <a:lnTo>
                      <a:pt x="21" y="304"/>
                    </a:lnTo>
                    <a:lnTo>
                      <a:pt x="9" y="273"/>
                    </a:lnTo>
                    <a:lnTo>
                      <a:pt x="1" y="242"/>
                    </a:lnTo>
                    <a:lnTo>
                      <a:pt x="0" y="208"/>
                    </a:lnTo>
                    <a:lnTo>
                      <a:pt x="1" y="174"/>
                    </a:lnTo>
                    <a:lnTo>
                      <a:pt x="9" y="142"/>
                    </a:lnTo>
                    <a:lnTo>
                      <a:pt x="21" y="114"/>
                    </a:lnTo>
                    <a:lnTo>
                      <a:pt x="38" y="86"/>
                    </a:lnTo>
                    <a:lnTo>
                      <a:pt x="60" y="60"/>
                    </a:lnTo>
                    <a:lnTo>
                      <a:pt x="85" y="39"/>
                    </a:lnTo>
                    <a:lnTo>
                      <a:pt x="113" y="22"/>
                    </a:lnTo>
                    <a:lnTo>
                      <a:pt x="143" y="9"/>
                    </a:lnTo>
                    <a:lnTo>
                      <a:pt x="174" y="2"/>
                    </a:lnTo>
                    <a:lnTo>
                      <a:pt x="208" y="0"/>
                    </a:lnTo>
                    <a:lnTo>
                      <a:pt x="242" y="2"/>
                    </a:lnTo>
                    <a:lnTo>
                      <a:pt x="275" y="9"/>
                    </a:lnTo>
                    <a:lnTo>
                      <a:pt x="304" y="22"/>
                    </a:lnTo>
                    <a:lnTo>
                      <a:pt x="331" y="39"/>
                    </a:lnTo>
                    <a:lnTo>
                      <a:pt x="357" y="60"/>
                    </a:lnTo>
                    <a:lnTo>
                      <a:pt x="378" y="86"/>
                    </a:lnTo>
                    <a:lnTo>
                      <a:pt x="395" y="114"/>
                    </a:lnTo>
                    <a:lnTo>
                      <a:pt x="408" y="142"/>
                    </a:lnTo>
                    <a:lnTo>
                      <a:pt x="415" y="174"/>
                    </a:lnTo>
                    <a:lnTo>
                      <a:pt x="418" y="208"/>
                    </a:lnTo>
                    <a:close/>
                    <a:moveTo>
                      <a:pt x="185" y="26"/>
                    </a:moveTo>
                    <a:lnTo>
                      <a:pt x="160" y="32"/>
                    </a:lnTo>
                    <a:lnTo>
                      <a:pt x="138" y="43"/>
                    </a:lnTo>
                    <a:lnTo>
                      <a:pt x="118" y="60"/>
                    </a:lnTo>
                    <a:lnTo>
                      <a:pt x="100" y="82"/>
                    </a:lnTo>
                    <a:lnTo>
                      <a:pt x="85" y="107"/>
                    </a:lnTo>
                    <a:lnTo>
                      <a:pt x="75" y="133"/>
                    </a:lnTo>
                    <a:lnTo>
                      <a:pt x="68" y="163"/>
                    </a:lnTo>
                    <a:lnTo>
                      <a:pt x="67" y="196"/>
                    </a:lnTo>
                    <a:lnTo>
                      <a:pt x="69" y="233"/>
                    </a:lnTo>
                    <a:lnTo>
                      <a:pt x="77" y="268"/>
                    </a:lnTo>
                    <a:lnTo>
                      <a:pt x="90" y="301"/>
                    </a:lnTo>
                    <a:lnTo>
                      <a:pt x="110" y="332"/>
                    </a:lnTo>
                    <a:lnTo>
                      <a:pt x="131" y="356"/>
                    </a:lnTo>
                    <a:lnTo>
                      <a:pt x="153" y="374"/>
                    </a:lnTo>
                    <a:lnTo>
                      <a:pt x="178" y="386"/>
                    </a:lnTo>
                    <a:lnTo>
                      <a:pt x="204" y="391"/>
                    </a:lnTo>
                    <a:lnTo>
                      <a:pt x="233" y="391"/>
                    </a:lnTo>
                    <a:lnTo>
                      <a:pt x="258" y="385"/>
                    </a:lnTo>
                    <a:lnTo>
                      <a:pt x="280" y="373"/>
                    </a:lnTo>
                    <a:lnTo>
                      <a:pt x="300" y="357"/>
                    </a:lnTo>
                    <a:lnTo>
                      <a:pt x="318" y="336"/>
                    </a:lnTo>
                    <a:lnTo>
                      <a:pt x="333" y="310"/>
                    </a:lnTo>
                    <a:lnTo>
                      <a:pt x="343" y="283"/>
                    </a:lnTo>
                    <a:lnTo>
                      <a:pt x="348" y="253"/>
                    </a:lnTo>
                    <a:lnTo>
                      <a:pt x="351" y="221"/>
                    </a:lnTo>
                    <a:lnTo>
                      <a:pt x="348" y="183"/>
                    </a:lnTo>
                    <a:lnTo>
                      <a:pt x="340" y="149"/>
                    </a:lnTo>
                    <a:lnTo>
                      <a:pt x="326" y="116"/>
                    </a:lnTo>
                    <a:lnTo>
                      <a:pt x="308" y="85"/>
                    </a:lnTo>
                    <a:lnTo>
                      <a:pt x="287" y="61"/>
                    </a:lnTo>
                    <a:lnTo>
                      <a:pt x="264" y="43"/>
                    </a:lnTo>
                    <a:lnTo>
                      <a:pt x="240" y="31"/>
                    </a:lnTo>
                    <a:lnTo>
                      <a:pt x="212" y="26"/>
                    </a:lnTo>
                    <a:lnTo>
                      <a:pt x="185" y="26"/>
                    </a:lnTo>
                    <a:close/>
                  </a:path>
                </a:pathLst>
              </a:custGeom>
              <a:solidFill>
                <a:srgbClr val="008000"/>
              </a:solidFill>
              <a:ln w="0">
                <a:solidFill>
                  <a:schemeClr val="bg1"/>
                </a:solidFill>
                <a:prstDash val="solid"/>
                <a:round/>
                <a:headEnd/>
                <a:tailEnd/>
              </a:ln>
            </p:spPr>
            <p:txBody>
              <a:bodyPr/>
              <a:lstStyle/>
              <a:p>
                <a:endParaRPr lang="es-ES"/>
              </a:p>
            </p:txBody>
          </p:sp>
          <p:sp>
            <p:nvSpPr>
              <p:cNvPr id="26" name="Freeform 37"/>
              <p:cNvSpPr>
                <a:spLocks/>
              </p:cNvSpPr>
              <p:nvPr/>
            </p:nvSpPr>
            <p:spPr bwMode="auto">
              <a:xfrm>
                <a:off x="2243138" y="267615"/>
                <a:ext cx="473075" cy="844550"/>
              </a:xfrm>
              <a:custGeom>
                <a:avLst/>
                <a:gdLst>
                  <a:gd name="T0" fmla="*/ 2147483646 w 298"/>
                  <a:gd name="T1" fmla="*/ 2147483646 h 532"/>
                  <a:gd name="T2" fmla="*/ 2147483646 w 298"/>
                  <a:gd name="T3" fmla="*/ 2147483646 h 532"/>
                  <a:gd name="T4" fmla="*/ 0 w 298"/>
                  <a:gd name="T5" fmla="*/ 2147483646 h 532"/>
                  <a:gd name="T6" fmla="*/ 0 w 298"/>
                  <a:gd name="T7" fmla="*/ 2147483646 h 532"/>
                  <a:gd name="T8" fmla="*/ 2147483646 w 298"/>
                  <a:gd name="T9" fmla="*/ 2147483646 h 532"/>
                  <a:gd name="T10" fmla="*/ 2147483646 w 298"/>
                  <a:gd name="T11" fmla="*/ 2147483646 h 532"/>
                  <a:gd name="T12" fmla="*/ 2147483646 w 298"/>
                  <a:gd name="T13" fmla="*/ 2147483646 h 532"/>
                  <a:gd name="T14" fmla="*/ 2147483646 w 298"/>
                  <a:gd name="T15" fmla="*/ 2147483646 h 532"/>
                  <a:gd name="T16" fmla="*/ 2147483646 w 298"/>
                  <a:gd name="T17" fmla="*/ 2147483646 h 532"/>
                  <a:gd name="T18" fmla="*/ 2147483646 w 298"/>
                  <a:gd name="T19" fmla="*/ 2147483646 h 532"/>
                  <a:gd name="T20" fmla="*/ 2147483646 w 298"/>
                  <a:gd name="T21" fmla="*/ 2147483646 h 532"/>
                  <a:gd name="T22" fmla="*/ 2147483646 w 298"/>
                  <a:gd name="T23" fmla="*/ 2147483646 h 532"/>
                  <a:gd name="T24" fmla="*/ 2147483646 w 298"/>
                  <a:gd name="T25" fmla="*/ 2147483646 h 532"/>
                  <a:gd name="T26" fmla="*/ 2147483646 w 298"/>
                  <a:gd name="T27" fmla="*/ 2147483646 h 532"/>
                  <a:gd name="T28" fmla="*/ 2147483646 w 298"/>
                  <a:gd name="T29" fmla="*/ 2147483646 h 532"/>
                  <a:gd name="T30" fmla="*/ 2147483646 w 298"/>
                  <a:gd name="T31" fmla="*/ 2147483646 h 532"/>
                  <a:gd name="T32" fmla="*/ 2147483646 w 298"/>
                  <a:gd name="T33" fmla="*/ 2147483646 h 532"/>
                  <a:gd name="T34" fmla="*/ 2147483646 w 298"/>
                  <a:gd name="T35" fmla="*/ 0 h 532"/>
                  <a:gd name="T36" fmla="*/ 2147483646 w 298"/>
                  <a:gd name="T37" fmla="*/ 0 h 532"/>
                  <a:gd name="T38" fmla="*/ 2147483646 w 298"/>
                  <a:gd name="T39" fmla="*/ 2147483646 h 532"/>
                  <a:gd name="T40" fmla="*/ 2147483646 w 298"/>
                  <a:gd name="T41" fmla="*/ 2147483646 h 532"/>
                  <a:gd name="T42" fmla="*/ 2147483646 w 298"/>
                  <a:gd name="T43" fmla="*/ 2147483646 h 532"/>
                  <a:gd name="T44" fmla="*/ 2147483646 w 298"/>
                  <a:gd name="T45" fmla="*/ 2147483646 h 532"/>
                  <a:gd name="T46" fmla="*/ 2147483646 w 298"/>
                  <a:gd name="T47" fmla="*/ 2147483646 h 532"/>
                  <a:gd name="T48" fmla="*/ 2147483646 w 298"/>
                  <a:gd name="T49" fmla="*/ 2147483646 h 532"/>
                  <a:gd name="T50" fmla="*/ 2147483646 w 298"/>
                  <a:gd name="T51" fmla="*/ 2147483646 h 532"/>
                  <a:gd name="T52" fmla="*/ 2147483646 w 298"/>
                  <a:gd name="T53" fmla="*/ 2147483646 h 532"/>
                  <a:gd name="T54" fmla="*/ 2147483646 w 298"/>
                  <a:gd name="T55" fmla="*/ 2147483646 h 532"/>
                  <a:gd name="T56" fmla="*/ 2147483646 w 298"/>
                  <a:gd name="T57" fmla="*/ 2147483646 h 532"/>
                  <a:gd name="T58" fmla="*/ 2147483646 w 298"/>
                  <a:gd name="T59" fmla="*/ 2147483646 h 532"/>
                  <a:gd name="T60" fmla="*/ 2147483646 w 298"/>
                  <a:gd name="T61" fmla="*/ 2147483646 h 532"/>
                  <a:gd name="T62" fmla="*/ 2147483646 w 298"/>
                  <a:gd name="T63" fmla="*/ 2147483646 h 532"/>
                  <a:gd name="T64" fmla="*/ 2147483646 w 298"/>
                  <a:gd name="T65" fmla="*/ 2147483646 h 532"/>
                  <a:gd name="T66" fmla="*/ 2147483646 w 298"/>
                  <a:gd name="T67" fmla="*/ 2147483646 h 532"/>
                  <a:gd name="T68" fmla="*/ 2147483646 w 298"/>
                  <a:gd name="T69" fmla="*/ 2147483646 h 532"/>
                  <a:gd name="T70" fmla="*/ 2147483646 w 298"/>
                  <a:gd name="T71" fmla="*/ 2147483646 h 532"/>
                  <a:gd name="T72" fmla="*/ 2147483646 w 298"/>
                  <a:gd name="T73" fmla="*/ 2147483646 h 532"/>
                  <a:gd name="T74" fmla="*/ 2147483646 w 298"/>
                  <a:gd name="T75" fmla="*/ 2147483646 h 532"/>
                  <a:gd name="T76" fmla="*/ 2147483646 w 298"/>
                  <a:gd name="T77" fmla="*/ 2147483646 h 532"/>
                  <a:gd name="T78" fmla="*/ 2147483646 w 298"/>
                  <a:gd name="T79" fmla="*/ 2147483646 h 532"/>
                  <a:gd name="T80" fmla="*/ 2147483646 w 298"/>
                  <a:gd name="T81" fmla="*/ 2147483646 h 5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8" h="532">
                    <a:moveTo>
                      <a:pt x="298" y="446"/>
                    </a:moveTo>
                    <a:lnTo>
                      <a:pt x="277" y="532"/>
                    </a:lnTo>
                    <a:lnTo>
                      <a:pt x="0" y="532"/>
                    </a:lnTo>
                    <a:lnTo>
                      <a:pt x="0" y="514"/>
                    </a:lnTo>
                    <a:lnTo>
                      <a:pt x="19" y="513"/>
                    </a:lnTo>
                    <a:lnTo>
                      <a:pt x="34" y="510"/>
                    </a:lnTo>
                    <a:lnTo>
                      <a:pt x="44" y="504"/>
                    </a:lnTo>
                    <a:lnTo>
                      <a:pt x="48" y="496"/>
                    </a:lnTo>
                    <a:lnTo>
                      <a:pt x="51" y="483"/>
                    </a:lnTo>
                    <a:lnTo>
                      <a:pt x="51" y="466"/>
                    </a:lnTo>
                    <a:lnTo>
                      <a:pt x="51" y="78"/>
                    </a:lnTo>
                    <a:lnTo>
                      <a:pt x="51" y="57"/>
                    </a:lnTo>
                    <a:lnTo>
                      <a:pt x="48" y="41"/>
                    </a:lnTo>
                    <a:lnTo>
                      <a:pt x="44" y="30"/>
                    </a:lnTo>
                    <a:lnTo>
                      <a:pt x="36" y="24"/>
                    </a:lnTo>
                    <a:lnTo>
                      <a:pt x="25" y="20"/>
                    </a:lnTo>
                    <a:lnTo>
                      <a:pt x="8" y="19"/>
                    </a:lnTo>
                    <a:lnTo>
                      <a:pt x="8" y="0"/>
                    </a:lnTo>
                    <a:lnTo>
                      <a:pt x="163" y="0"/>
                    </a:lnTo>
                    <a:lnTo>
                      <a:pt x="163" y="19"/>
                    </a:lnTo>
                    <a:lnTo>
                      <a:pt x="145" y="20"/>
                    </a:lnTo>
                    <a:lnTo>
                      <a:pt x="132" y="23"/>
                    </a:lnTo>
                    <a:lnTo>
                      <a:pt x="123" y="29"/>
                    </a:lnTo>
                    <a:lnTo>
                      <a:pt x="118" y="38"/>
                    </a:lnTo>
                    <a:lnTo>
                      <a:pt x="115" y="53"/>
                    </a:lnTo>
                    <a:lnTo>
                      <a:pt x="114" y="72"/>
                    </a:lnTo>
                    <a:lnTo>
                      <a:pt x="114" y="453"/>
                    </a:lnTo>
                    <a:lnTo>
                      <a:pt x="115" y="474"/>
                    </a:lnTo>
                    <a:lnTo>
                      <a:pt x="120" y="489"/>
                    </a:lnTo>
                    <a:lnTo>
                      <a:pt x="128" y="500"/>
                    </a:lnTo>
                    <a:lnTo>
                      <a:pt x="140" y="505"/>
                    </a:lnTo>
                    <a:lnTo>
                      <a:pt x="158" y="509"/>
                    </a:lnTo>
                    <a:lnTo>
                      <a:pt x="182" y="510"/>
                    </a:lnTo>
                    <a:lnTo>
                      <a:pt x="209" y="509"/>
                    </a:lnTo>
                    <a:lnTo>
                      <a:pt x="230" y="505"/>
                    </a:lnTo>
                    <a:lnTo>
                      <a:pt x="247" y="498"/>
                    </a:lnTo>
                    <a:lnTo>
                      <a:pt x="259" y="491"/>
                    </a:lnTo>
                    <a:lnTo>
                      <a:pt x="268" y="477"/>
                    </a:lnTo>
                    <a:lnTo>
                      <a:pt x="276" y="462"/>
                    </a:lnTo>
                    <a:lnTo>
                      <a:pt x="283" y="442"/>
                    </a:lnTo>
                    <a:lnTo>
                      <a:pt x="298" y="446"/>
                    </a:lnTo>
                    <a:close/>
                  </a:path>
                </a:pathLst>
              </a:custGeom>
              <a:solidFill>
                <a:srgbClr val="008000"/>
              </a:solidFill>
              <a:ln w="0">
                <a:solidFill>
                  <a:schemeClr val="bg1"/>
                </a:solidFill>
                <a:prstDash val="solid"/>
                <a:round/>
                <a:headEnd/>
                <a:tailEnd/>
              </a:ln>
            </p:spPr>
            <p:txBody>
              <a:bodyPr/>
              <a:lstStyle/>
              <a:p>
                <a:endParaRPr lang="es-ES"/>
              </a:p>
            </p:txBody>
          </p:sp>
          <p:sp>
            <p:nvSpPr>
              <p:cNvPr id="27" name="Freeform 38"/>
              <p:cNvSpPr>
                <a:spLocks noEditPoints="1"/>
              </p:cNvSpPr>
              <p:nvPr/>
            </p:nvSpPr>
            <p:spPr bwMode="auto">
              <a:xfrm>
                <a:off x="2795588" y="464465"/>
                <a:ext cx="665163" cy="663575"/>
              </a:xfrm>
              <a:custGeom>
                <a:avLst/>
                <a:gdLst>
                  <a:gd name="T0" fmla="*/ 2147483646 w 419"/>
                  <a:gd name="T1" fmla="*/ 2147483646 h 418"/>
                  <a:gd name="T2" fmla="*/ 2147483646 w 419"/>
                  <a:gd name="T3" fmla="*/ 2147483646 h 418"/>
                  <a:gd name="T4" fmla="*/ 2147483646 w 419"/>
                  <a:gd name="T5" fmla="*/ 2147483646 h 418"/>
                  <a:gd name="T6" fmla="*/ 2147483646 w 419"/>
                  <a:gd name="T7" fmla="*/ 2147483646 h 418"/>
                  <a:gd name="T8" fmla="*/ 2147483646 w 419"/>
                  <a:gd name="T9" fmla="*/ 2147483646 h 418"/>
                  <a:gd name="T10" fmla="*/ 2147483646 w 419"/>
                  <a:gd name="T11" fmla="*/ 2147483646 h 418"/>
                  <a:gd name="T12" fmla="*/ 2147483646 w 419"/>
                  <a:gd name="T13" fmla="*/ 2147483646 h 418"/>
                  <a:gd name="T14" fmla="*/ 2147483646 w 419"/>
                  <a:gd name="T15" fmla="*/ 2147483646 h 418"/>
                  <a:gd name="T16" fmla="*/ 2147483646 w 419"/>
                  <a:gd name="T17" fmla="*/ 2147483646 h 418"/>
                  <a:gd name="T18" fmla="*/ 2147483646 w 419"/>
                  <a:gd name="T19" fmla="*/ 2147483646 h 418"/>
                  <a:gd name="T20" fmla="*/ 2147483646 w 419"/>
                  <a:gd name="T21" fmla="*/ 2147483646 h 418"/>
                  <a:gd name="T22" fmla="*/ 2147483646 w 419"/>
                  <a:gd name="T23" fmla="*/ 2147483646 h 418"/>
                  <a:gd name="T24" fmla="*/ 2147483646 w 419"/>
                  <a:gd name="T25" fmla="*/ 2147483646 h 418"/>
                  <a:gd name="T26" fmla="*/ 2147483646 w 419"/>
                  <a:gd name="T27" fmla="*/ 2147483646 h 418"/>
                  <a:gd name="T28" fmla="*/ 2147483646 w 419"/>
                  <a:gd name="T29" fmla="*/ 2147483646 h 418"/>
                  <a:gd name="T30" fmla="*/ 2147483646 w 419"/>
                  <a:gd name="T31" fmla="*/ 2147483646 h 418"/>
                  <a:gd name="T32" fmla="*/ 2147483646 w 419"/>
                  <a:gd name="T33" fmla="*/ 2147483646 h 418"/>
                  <a:gd name="T34" fmla="*/ 2147483646 w 419"/>
                  <a:gd name="T35" fmla="*/ 2147483646 h 418"/>
                  <a:gd name="T36" fmla="*/ 2147483646 w 419"/>
                  <a:gd name="T37" fmla="*/ 2147483646 h 418"/>
                  <a:gd name="T38" fmla="*/ 2147483646 w 419"/>
                  <a:gd name="T39" fmla="*/ 2147483646 h 418"/>
                  <a:gd name="T40" fmla="*/ 2147483646 w 419"/>
                  <a:gd name="T41" fmla="*/ 2147483646 h 418"/>
                  <a:gd name="T42" fmla="*/ 2147483646 w 419"/>
                  <a:gd name="T43" fmla="*/ 2147483646 h 418"/>
                  <a:gd name="T44" fmla="*/ 2147483646 w 419"/>
                  <a:gd name="T45" fmla="*/ 2147483646 h 418"/>
                  <a:gd name="T46" fmla="*/ 2147483646 w 419"/>
                  <a:gd name="T47" fmla="*/ 2147483646 h 418"/>
                  <a:gd name="T48" fmla="*/ 2147483646 w 419"/>
                  <a:gd name="T49" fmla="*/ 2147483646 h 418"/>
                  <a:gd name="T50" fmla="*/ 2147483646 w 419"/>
                  <a:gd name="T51" fmla="*/ 2147483646 h 418"/>
                  <a:gd name="T52" fmla="*/ 2147483646 w 419"/>
                  <a:gd name="T53" fmla="*/ 2147483646 h 418"/>
                  <a:gd name="T54" fmla="*/ 2147483646 w 419"/>
                  <a:gd name="T55" fmla="*/ 2147483646 h 418"/>
                  <a:gd name="T56" fmla="*/ 2147483646 w 419"/>
                  <a:gd name="T57" fmla="*/ 2147483646 h 418"/>
                  <a:gd name="T58" fmla="*/ 2147483646 w 419"/>
                  <a:gd name="T59" fmla="*/ 2147483646 h 418"/>
                  <a:gd name="T60" fmla="*/ 2147483646 w 419"/>
                  <a:gd name="T61" fmla="*/ 2147483646 h 418"/>
                  <a:gd name="T62" fmla="*/ 2147483646 w 419"/>
                  <a:gd name="T63" fmla="*/ 2147483646 h 418"/>
                  <a:gd name="T64" fmla="*/ 2147483646 w 419"/>
                  <a:gd name="T65" fmla="*/ 2147483646 h 418"/>
                  <a:gd name="T66" fmla="*/ 2147483646 w 419"/>
                  <a:gd name="T67" fmla="*/ 2147483646 h 418"/>
                  <a:gd name="T68" fmla="*/ 2147483646 w 419"/>
                  <a:gd name="T69" fmla="*/ 2147483646 h 418"/>
                  <a:gd name="T70" fmla="*/ 2147483646 w 419"/>
                  <a:gd name="T71" fmla="*/ 2147483646 h 418"/>
                  <a:gd name="T72" fmla="*/ 2147483646 w 419"/>
                  <a:gd name="T73" fmla="*/ 2147483646 h 418"/>
                  <a:gd name="T74" fmla="*/ 2147483646 w 419"/>
                  <a:gd name="T75" fmla="*/ 2147483646 h 4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9" h="418">
                    <a:moveTo>
                      <a:pt x="419" y="208"/>
                    </a:moveTo>
                    <a:lnTo>
                      <a:pt x="416" y="242"/>
                    </a:lnTo>
                    <a:lnTo>
                      <a:pt x="408" y="273"/>
                    </a:lnTo>
                    <a:lnTo>
                      <a:pt x="397" y="304"/>
                    </a:lnTo>
                    <a:lnTo>
                      <a:pt x="380" y="331"/>
                    </a:lnTo>
                    <a:lnTo>
                      <a:pt x="357" y="357"/>
                    </a:lnTo>
                    <a:lnTo>
                      <a:pt x="333" y="380"/>
                    </a:lnTo>
                    <a:lnTo>
                      <a:pt x="305" y="397"/>
                    </a:lnTo>
                    <a:lnTo>
                      <a:pt x="275" y="408"/>
                    </a:lnTo>
                    <a:lnTo>
                      <a:pt x="244" y="416"/>
                    </a:lnTo>
                    <a:lnTo>
                      <a:pt x="209" y="418"/>
                    </a:lnTo>
                    <a:lnTo>
                      <a:pt x="175" y="416"/>
                    </a:lnTo>
                    <a:lnTo>
                      <a:pt x="144" y="408"/>
                    </a:lnTo>
                    <a:lnTo>
                      <a:pt x="114" y="397"/>
                    </a:lnTo>
                    <a:lnTo>
                      <a:pt x="86" y="380"/>
                    </a:lnTo>
                    <a:lnTo>
                      <a:pt x="62" y="357"/>
                    </a:lnTo>
                    <a:lnTo>
                      <a:pt x="39" y="331"/>
                    </a:lnTo>
                    <a:lnTo>
                      <a:pt x="22" y="304"/>
                    </a:lnTo>
                    <a:lnTo>
                      <a:pt x="11" y="273"/>
                    </a:lnTo>
                    <a:lnTo>
                      <a:pt x="3" y="242"/>
                    </a:lnTo>
                    <a:lnTo>
                      <a:pt x="0" y="208"/>
                    </a:lnTo>
                    <a:lnTo>
                      <a:pt x="3" y="174"/>
                    </a:lnTo>
                    <a:lnTo>
                      <a:pt x="11" y="142"/>
                    </a:lnTo>
                    <a:lnTo>
                      <a:pt x="22" y="114"/>
                    </a:lnTo>
                    <a:lnTo>
                      <a:pt x="39" y="86"/>
                    </a:lnTo>
                    <a:lnTo>
                      <a:pt x="62" y="60"/>
                    </a:lnTo>
                    <a:lnTo>
                      <a:pt x="86" y="39"/>
                    </a:lnTo>
                    <a:lnTo>
                      <a:pt x="114" y="22"/>
                    </a:lnTo>
                    <a:lnTo>
                      <a:pt x="144" y="9"/>
                    </a:lnTo>
                    <a:lnTo>
                      <a:pt x="175" y="2"/>
                    </a:lnTo>
                    <a:lnTo>
                      <a:pt x="209" y="0"/>
                    </a:lnTo>
                    <a:lnTo>
                      <a:pt x="244" y="2"/>
                    </a:lnTo>
                    <a:lnTo>
                      <a:pt x="275" y="9"/>
                    </a:lnTo>
                    <a:lnTo>
                      <a:pt x="305" y="22"/>
                    </a:lnTo>
                    <a:lnTo>
                      <a:pt x="333" y="39"/>
                    </a:lnTo>
                    <a:lnTo>
                      <a:pt x="357" y="60"/>
                    </a:lnTo>
                    <a:lnTo>
                      <a:pt x="380" y="86"/>
                    </a:lnTo>
                    <a:lnTo>
                      <a:pt x="397" y="114"/>
                    </a:lnTo>
                    <a:lnTo>
                      <a:pt x="408" y="142"/>
                    </a:lnTo>
                    <a:lnTo>
                      <a:pt x="416" y="174"/>
                    </a:lnTo>
                    <a:lnTo>
                      <a:pt x="419" y="208"/>
                    </a:lnTo>
                    <a:close/>
                    <a:moveTo>
                      <a:pt x="185" y="26"/>
                    </a:moveTo>
                    <a:lnTo>
                      <a:pt x="161" y="32"/>
                    </a:lnTo>
                    <a:lnTo>
                      <a:pt x="137" y="43"/>
                    </a:lnTo>
                    <a:lnTo>
                      <a:pt x="118" y="60"/>
                    </a:lnTo>
                    <a:lnTo>
                      <a:pt x="101" y="82"/>
                    </a:lnTo>
                    <a:lnTo>
                      <a:pt x="86" y="107"/>
                    </a:lnTo>
                    <a:lnTo>
                      <a:pt x="76" y="133"/>
                    </a:lnTo>
                    <a:lnTo>
                      <a:pt x="69" y="163"/>
                    </a:lnTo>
                    <a:lnTo>
                      <a:pt x="67" y="196"/>
                    </a:lnTo>
                    <a:lnTo>
                      <a:pt x="69" y="233"/>
                    </a:lnTo>
                    <a:lnTo>
                      <a:pt x="79" y="268"/>
                    </a:lnTo>
                    <a:lnTo>
                      <a:pt x="92" y="301"/>
                    </a:lnTo>
                    <a:lnTo>
                      <a:pt x="111" y="332"/>
                    </a:lnTo>
                    <a:lnTo>
                      <a:pt x="131" y="356"/>
                    </a:lnTo>
                    <a:lnTo>
                      <a:pt x="155" y="374"/>
                    </a:lnTo>
                    <a:lnTo>
                      <a:pt x="179" y="386"/>
                    </a:lnTo>
                    <a:lnTo>
                      <a:pt x="206" y="391"/>
                    </a:lnTo>
                    <a:lnTo>
                      <a:pt x="234" y="391"/>
                    </a:lnTo>
                    <a:lnTo>
                      <a:pt x="258" y="385"/>
                    </a:lnTo>
                    <a:lnTo>
                      <a:pt x="280" y="373"/>
                    </a:lnTo>
                    <a:lnTo>
                      <a:pt x="301" y="357"/>
                    </a:lnTo>
                    <a:lnTo>
                      <a:pt x="318" y="336"/>
                    </a:lnTo>
                    <a:lnTo>
                      <a:pt x="333" y="310"/>
                    </a:lnTo>
                    <a:lnTo>
                      <a:pt x="343" y="283"/>
                    </a:lnTo>
                    <a:lnTo>
                      <a:pt x="350" y="253"/>
                    </a:lnTo>
                    <a:lnTo>
                      <a:pt x="352" y="221"/>
                    </a:lnTo>
                    <a:lnTo>
                      <a:pt x="350" y="183"/>
                    </a:lnTo>
                    <a:lnTo>
                      <a:pt x="340" y="149"/>
                    </a:lnTo>
                    <a:lnTo>
                      <a:pt x="327" y="116"/>
                    </a:lnTo>
                    <a:lnTo>
                      <a:pt x="308" y="85"/>
                    </a:lnTo>
                    <a:lnTo>
                      <a:pt x="287" y="61"/>
                    </a:lnTo>
                    <a:lnTo>
                      <a:pt x="264" y="43"/>
                    </a:lnTo>
                    <a:lnTo>
                      <a:pt x="240" y="31"/>
                    </a:lnTo>
                    <a:lnTo>
                      <a:pt x="213" y="26"/>
                    </a:lnTo>
                    <a:lnTo>
                      <a:pt x="185" y="26"/>
                    </a:lnTo>
                    <a:close/>
                  </a:path>
                </a:pathLst>
              </a:custGeom>
              <a:solidFill>
                <a:srgbClr val="008000"/>
              </a:solidFill>
              <a:ln w="0">
                <a:solidFill>
                  <a:schemeClr val="bg1"/>
                </a:solidFill>
                <a:prstDash val="solid"/>
                <a:round/>
                <a:headEnd/>
                <a:tailEnd/>
              </a:ln>
            </p:spPr>
            <p:txBody>
              <a:bodyPr/>
              <a:lstStyle/>
              <a:p>
                <a:endParaRPr lang="es-ES"/>
              </a:p>
            </p:txBody>
          </p:sp>
          <p:sp>
            <p:nvSpPr>
              <p:cNvPr id="28" name="Freeform 39"/>
              <p:cNvSpPr>
                <a:spLocks noEditPoints="1"/>
              </p:cNvSpPr>
              <p:nvPr/>
            </p:nvSpPr>
            <p:spPr bwMode="auto">
              <a:xfrm>
                <a:off x="4346576" y="146965"/>
                <a:ext cx="279400" cy="965200"/>
              </a:xfrm>
              <a:custGeom>
                <a:avLst/>
                <a:gdLst>
                  <a:gd name="T0" fmla="*/ 2147483646 w 176"/>
                  <a:gd name="T1" fmla="*/ 0 h 608"/>
                  <a:gd name="T2" fmla="*/ 2147483646 w 176"/>
                  <a:gd name="T3" fmla="*/ 2147483646 h 608"/>
                  <a:gd name="T4" fmla="*/ 2147483646 w 176"/>
                  <a:gd name="T5" fmla="*/ 2147483646 h 608"/>
                  <a:gd name="T6" fmla="*/ 2147483646 w 176"/>
                  <a:gd name="T7" fmla="*/ 0 h 608"/>
                  <a:gd name="T8" fmla="*/ 2147483646 w 176"/>
                  <a:gd name="T9" fmla="*/ 0 h 608"/>
                  <a:gd name="T10" fmla="*/ 2147483646 w 176"/>
                  <a:gd name="T11" fmla="*/ 2147483646 h 608"/>
                  <a:gd name="T12" fmla="*/ 2147483646 w 176"/>
                  <a:gd name="T13" fmla="*/ 2147483646 h 608"/>
                  <a:gd name="T14" fmla="*/ 2147483646 w 176"/>
                  <a:gd name="T15" fmla="*/ 2147483646 h 608"/>
                  <a:gd name="T16" fmla="*/ 2147483646 w 176"/>
                  <a:gd name="T17" fmla="*/ 2147483646 h 608"/>
                  <a:gd name="T18" fmla="*/ 2147483646 w 176"/>
                  <a:gd name="T19" fmla="*/ 2147483646 h 608"/>
                  <a:gd name="T20" fmla="*/ 2147483646 w 176"/>
                  <a:gd name="T21" fmla="*/ 2147483646 h 608"/>
                  <a:gd name="T22" fmla="*/ 2147483646 w 176"/>
                  <a:gd name="T23" fmla="*/ 2147483646 h 608"/>
                  <a:gd name="T24" fmla="*/ 2147483646 w 176"/>
                  <a:gd name="T25" fmla="*/ 2147483646 h 608"/>
                  <a:gd name="T26" fmla="*/ 2147483646 w 176"/>
                  <a:gd name="T27" fmla="*/ 2147483646 h 608"/>
                  <a:gd name="T28" fmla="*/ 2147483646 w 176"/>
                  <a:gd name="T29" fmla="*/ 2147483646 h 608"/>
                  <a:gd name="T30" fmla="*/ 2147483646 w 176"/>
                  <a:gd name="T31" fmla="*/ 2147483646 h 608"/>
                  <a:gd name="T32" fmla="*/ 2147483646 w 176"/>
                  <a:gd name="T33" fmla="*/ 2147483646 h 608"/>
                  <a:gd name="T34" fmla="*/ 2147483646 w 176"/>
                  <a:gd name="T35" fmla="*/ 2147483646 h 608"/>
                  <a:gd name="T36" fmla="*/ 2147483646 w 176"/>
                  <a:gd name="T37" fmla="*/ 2147483646 h 608"/>
                  <a:gd name="T38" fmla="*/ 2147483646 w 176"/>
                  <a:gd name="T39" fmla="*/ 2147483646 h 608"/>
                  <a:gd name="T40" fmla="*/ 0 w 176"/>
                  <a:gd name="T41" fmla="*/ 2147483646 h 608"/>
                  <a:gd name="T42" fmla="*/ 0 w 176"/>
                  <a:gd name="T43" fmla="*/ 2147483646 h 608"/>
                  <a:gd name="T44" fmla="*/ 2147483646 w 176"/>
                  <a:gd name="T45" fmla="*/ 2147483646 h 608"/>
                  <a:gd name="T46" fmla="*/ 2147483646 w 176"/>
                  <a:gd name="T47" fmla="*/ 2147483646 h 608"/>
                  <a:gd name="T48" fmla="*/ 2147483646 w 176"/>
                  <a:gd name="T49" fmla="*/ 2147483646 h 608"/>
                  <a:gd name="T50" fmla="*/ 2147483646 w 176"/>
                  <a:gd name="T51" fmla="*/ 2147483646 h 608"/>
                  <a:gd name="T52" fmla="*/ 2147483646 w 176"/>
                  <a:gd name="T53" fmla="*/ 2147483646 h 608"/>
                  <a:gd name="T54" fmla="*/ 2147483646 w 176"/>
                  <a:gd name="T55" fmla="*/ 2147483646 h 608"/>
                  <a:gd name="T56" fmla="*/ 2147483646 w 176"/>
                  <a:gd name="T57" fmla="*/ 2147483646 h 608"/>
                  <a:gd name="T58" fmla="*/ 2147483646 w 176"/>
                  <a:gd name="T59" fmla="*/ 2147483646 h 608"/>
                  <a:gd name="T60" fmla="*/ 2147483646 w 176"/>
                  <a:gd name="T61" fmla="*/ 2147483646 h 608"/>
                  <a:gd name="T62" fmla="*/ 2147483646 w 176"/>
                  <a:gd name="T63" fmla="*/ 2147483646 h 608"/>
                  <a:gd name="T64" fmla="*/ 2147483646 w 176"/>
                  <a:gd name="T65" fmla="*/ 2147483646 h 608"/>
                  <a:gd name="T66" fmla="*/ 2147483646 w 176"/>
                  <a:gd name="T67" fmla="*/ 2147483646 h 608"/>
                  <a:gd name="T68" fmla="*/ 0 w 176"/>
                  <a:gd name="T69" fmla="*/ 2147483646 h 608"/>
                  <a:gd name="T70" fmla="*/ 0 w 176"/>
                  <a:gd name="T71" fmla="*/ 2147483646 h 608"/>
                  <a:gd name="T72" fmla="*/ 2147483646 w 176"/>
                  <a:gd name="T73" fmla="*/ 2147483646 h 608"/>
                  <a:gd name="T74" fmla="*/ 2147483646 w 176"/>
                  <a:gd name="T75" fmla="*/ 2147483646 h 6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 h="608">
                    <a:moveTo>
                      <a:pt x="176" y="0"/>
                    </a:moveTo>
                    <a:lnTo>
                      <a:pt x="59" y="126"/>
                    </a:lnTo>
                    <a:lnTo>
                      <a:pt x="39" y="113"/>
                    </a:lnTo>
                    <a:lnTo>
                      <a:pt x="100" y="0"/>
                    </a:lnTo>
                    <a:lnTo>
                      <a:pt x="176" y="0"/>
                    </a:lnTo>
                    <a:close/>
                    <a:moveTo>
                      <a:pt x="154" y="227"/>
                    </a:moveTo>
                    <a:lnTo>
                      <a:pt x="138" y="227"/>
                    </a:lnTo>
                    <a:lnTo>
                      <a:pt x="127" y="230"/>
                    </a:lnTo>
                    <a:lnTo>
                      <a:pt x="119" y="234"/>
                    </a:lnTo>
                    <a:lnTo>
                      <a:pt x="112" y="240"/>
                    </a:lnTo>
                    <a:lnTo>
                      <a:pt x="108" y="251"/>
                    </a:lnTo>
                    <a:lnTo>
                      <a:pt x="107" y="264"/>
                    </a:lnTo>
                    <a:lnTo>
                      <a:pt x="107" y="544"/>
                    </a:lnTo>
                    <a:lnTo>
                      <a:pt x="107" y="563"/>
                    </a:lnTo>
                    <a:lnTo>
                      <a:pt x="110" y="574"/>
                    </a:lnTo>
                    <a:lnTo>
                      <a:pt x="115" y="582"/>
                    </a:lnTo>
                    <a:lnTo>
                      <a:pt x="121" y="588"/>
                    </a:lnTo>
                    <a:lnTo>
                      <a:pt x="134" y="590"/>
                    </a:lnTo>
                    <a:lnTo>
                      <a:pt x="153" y="590"/>
                    </a:lnTo>
                    <a:lnTo>
                      <a:pt x="153" y="608"/>
                    </a:lnTo>
                    <a:lnTo>
                      <a:pt x="0" y="608"/>
                    </a:lnTo>
                    <a:lnTo>
                      <a:pt x="0" y="590"/>
                    </a:lnTo>
                    <a:lnTo>
                      <a:pt x="19" y="589"/>
                    </a:lnTo>
                    <a:lnTo>
                      <a:pt x="32" y="586"/>
                    </a:lnTo>
                    <a:lnTo>
                      <a:pt x="40" y="582"/>
                    </a:lnTo>
                    <a:lnTo>
                      <a:pt x="45" y="574"/>
                    </a:lnTo>
                    <a:lnTo>
                      <a:pt x="48" y="561"/>
                    </a:lnTo>
                    <a:lnTo>
                      <a:pt x="48" y="544"/>
                    </a:lnTo>
                    <a:lnTo>
                      <a:pt x="48" y="269"/>
                    </a:lnTo>
                    <a:lnTo>
                      <a:pt x="48" y="253"/>
                    </a:lnTo>
                    <a:lnTo>
                      <a:pt x="44" y="241"/>
                    </a:lnTo>
                    <a:lnTo>
                      <a:pt x="39" y="234"/>
                    </a:lnTo>
                    <a:lnTo>
                      <a:pt x="30" y="231"/>
                    </a:lnTo>
                    <a:lnTo>
                      <a:pt x="18" y="228"/>
                    </a:lnTo>
                    <a:lnTo>
                      <a:pt x="0" y="227"/>
                    </a:lnTo>
                    <a:lnTo>
                      <a:pt x="0" y="210"/>
                    </a:lnTo>
                    <a:lnTo>
                      <a:pt x="154" y="210"/>
                    </a:lnTo>
                    <a:lnTo>
                      <a:pt x="154" y="227"/>
                    </a:lnTo>
                    <a:close/>
                  </a:path>
                </a:pathLst>
              </a:custGeom>
              <a:solidFill>
                <a:srgbClr val="008000"/>
              </a:solidFill>
              <a:ln w="0">
                <a:solidFill>
                  <a:schemeClr val="bg1"/>
                </a:solidFill>
                <a:prstDash val="solid"/>
                <a:round/>
                <a:headEnd/>
                <a:tailEnd/>
              </a:ln>
            </p:spPr>
            <p:txBody>
              <a:bodyPr/>
              <a:lstStyle/>
              <a:p>
                <a:endParaRPr lang="es-ES"/>
              </a:p>
            </p:txBody>
          </p:sp>
          <p:sp>
            <p:nvSpPr>
              <p:cNvPr id="29" name="Freeform 40"/>
              <p:cNvSpPr>
                <a:spLocks noEditPoints="1"/>
              </p:cNvSpPr>
              <p:nvPr/>
            </p:nvSpPr>
            <p:spPr bwMode="auto">
              <a:xfrm>
                <a:off x="4764088" y="472402"/>
                <a:ext cx="593725" cy="655638"/>
              </a:xfrm>
              <a:custGeom>
                <a:avLst/>
                <a:gdLst>
                  <a:gd name="T0" fmla="*/ 2147483646 w 374"/>
                  <a:gd name="T1" fmla="*/ 2147483646 h 413"/>
                  <a:gd name="T2" fmla="*/ 2147483646 w 374"/>
                  <a:gd name="T3" fmla="*/ 2147483646 h 413"/>
                  <a:gd name="T4" fmla="*/ 2147483646 w 374"/>
                  <a:gd name="T5" fmla="*/ 2147483646 h 413"/>
                  <a:gd name="T6" fmla="*/ 2147483646 w 374"/>
                  <a:gd name="T7" fmla="*/ 2147483646 h 413"/>
                  <a:gd name="T8" fmla="*/ 2147483646 w 374"/>
                  <a:gd name="T9" fmla="*/ 2147483646 h 413"/>
                  <a:gd name="T10" fmla="*/ 2147483646 w 374"/>
                  <a:gd name="T11" fmla="*/ 2147483646 h 413"/>
                  <a:gd name="T12" fmla="*/ 2147483646 w 374"/>
                  <a:gd name="T13" fmla="*/ 2147483646 h 413"/>
                  <a:gd name="T14" fmla="*/ 2147483646 w 374"/>
                  <a:gd name="T15" fmla="*/ 2147483646 h 413"/>
                  <a:gd name="T16" fmla="*/ 2147483646 w 374"/>
                  <a:gd name="T17" fmla="*/ 2147483646 h 413"/>
                  <a:gd name="T18" fmla="*/ 2147483646 w 374"/>
                  <a:gd name="T19" fmla="*/ 2147483646 h 413"/>
                  <a:gd name="T20" fmla="*/ 0 w 374"/>
                  <a:gd name="T21" fmla="*/ 2147483646 h 413"/>
                  <a:gd name="T22" fmla="*/ 2147483646 w 374"/>
                  <a:gd name="T23" fmla="*/ 2147483646 h 413"/>
                  <a:gd name="T24" fmla="*/ 2147483646 w 374"/>
                  <a:gd name="T25" fmla="*/ 2147483646 h 413"/>
                  <a:gd name="T26" fmla="*/ 2147483646 w 374"/>
                  <a:gd name="T27" fmla="*/ 2147483646 h 413"/>
                  <a:gd name="T28" fmla="*/ 2147483646 w 374"/>
                  <a:gd name="T29" fmla="*/ 2147483646 h 413"/>
                  <a:gd name="T30" fmla="*/ 2147483646 w 374"/>
                  <a:gd name="T31" fmla="*/ 2147483646 h 413"/>
                  <a:gd name="T32" fmla="*/ 2147483646 w 374"/>
                  <a:gd name="T33" fmla="*/ 2147483646 h 413"/>
                  <a:gd name="T34" fmla="*/ 2147483646 w 374"/>
                  <a:gd name="T35" fmla="*/ 2147483646 h 413"/>
                  <a:gd name="T36" fmla="*/ 2147483646 w 374"/>
                  <a:gd name="T37" fmla="*/ 2147483646 h 413"/>
                  <a:gd name="T38" fmla="*/ 2147483646 w 374"/>
                  <a:gd name="T39" fmla="*/ 2147483646 h 413"/>
                  <a:gd name="T40" fmla="*/ 2147483646 w 374"/>
                  <a:gd name="T41" fmla="*/ 2147483646 h 413"/>
                  <a:gd name="T42" fmla="*/ 2147483646 w 374"/>
                  <a:gd name="T43" fmla="*/ 2147483646 h 413"/>
                  <a:gd name="T44" fmla="*/ 2147483646 w 374"/>
                  <a:gd name="T45" fmla="*/ 2147483646 h 413"/>
                  <a:gd name="T46" fmla="*/ 2147483646 w 374"/>
                  <a:gd name="T47" fmla="*/ 2147483646 h 413"/>
                  <a:gd name="T48" fmla="*/ 2147483646 w 374"/>
                  <a:gd name="T49" fmla="*/ 2147483646 h 413"/>
                  <a:gd name="T50" fmla="*/ 2147483646 w 374"/>
                  <a:gd name="T51" fmla="*/ 2147483646 h 413"/>
                  <a:gd name="T52" fmla="*/ 2147483646 w 374"/>
                  <a:gd name="T53" fmla="*/ 2147483646 h 413"/>
                  <a:gd name="T54" fmla="*/ 2147483646 w 374"/>
                  <a:gd name="T55" fmla="*/ 2147483646 h 413"/>
                  <a:gd name="T56" fmla="*/ 2147483646 w 374"/>
                  <a:gd name="T57" fmla="*/ 2147483646 h 413"/>
                  <a:gd name="T58" fmla="*/ 2147483646 w 374"/>
                  <a:gd name="T59" fmla="*/ 2147483646 h 413"/>
                  <a:gd name="T60" fmla="*/ 2147483646 w 374"/>
                  <a:gd name="T61" fmla="*/ 2147483646 h 413"/>
                  <a:gd name="T62" fmla="*/ 2147483646 w 374"/>
                  <a:gd name="T63" fmla="*/ 0 h 413"/>
                  <a:gd name="T64" fmla="*/ 2147483646 w 374"/>
                  <a:gd name="T65" fmla="*/ 2147483646 h 413"/>
                  <a:gd name="T66" fmla="*/ 2147483646 w 374"/>
                  <a:gd name="T67" fmla="*/ 2147483646 h 413"/>
                  <a:gd name="T68" fmla="*/ 2147483646 w 374"/>
                  <a:gd name="T69" fmla="*/ 2147483646 h 413"/>
                  <a:gd name="T70" fmla="*/ 2147483646 w 374"/>
                  <a:gd name="T71" fmla="*/ 2147483646 h 413"/>
                  <a:gd name="T72" fmla="*/ 2147483646 w 374"/>
                  <a:gd name="T73" fmla="*/ 2147483646 h 413"/>
                  <a:gd name="T74" fmla="*/ 2147483646 w 374"/>
                  <a:gd name="T75" fmla="*/ 2147483646 h 413"/>
                  <a:gd name="T76" fmla="*/ 2147483646 w 374"/>
                  <a:gd name="T77" fmla="*/ 2147483646 h 413"/>
                  <a:gd name="T78" fmla="*/ 2147483646 w 374"/>
                  <a:gd name="T79" fmla="*/ 2147483646 h 413"/>
                  <a:gd name="T80" fmla="*/ 2147483646 w 374"/>
                  <a:gd name="T81" fmla="*/ 2147483646 h 413"/>
                  <a:gd name="T82" fmla="*/ 2147483646 w 374"/>
                  <a:gd name="T83" fmla="*/ 2147483646 h 413"/>
                  <a:gd name="T84" fmla="*/ 2147483646 w 374"/>
                  <a:gd name="T85" fmla="*/ 2147483646 h 413"/>
                  <a:gd name="T86" fmla="*/ 2147483646 w 374"/>
                  <a:gd name="T87" fmla="*/ 2147483646 h 413"/>
                  <a:gd name="T88" fmla="*/ 2147483646 w 374"/>
                  <a:gd name="T89" fmla="*/ 2147483646 h 413"/>
                  <a:gd name="T90" fmla="*/ 2147483646 w 374"/>
                  <a:gd name="T91" fmla="*/ 2147483646 h 413"/>
                  <a:gd name="T92" fmla="*/ 2147483646 w 374"/>
                  <a:gd name="T93" fmla="*/ 2147483646 h 413"/>
                  <a:gd name="T94" fmla="*/ 2147483646 w 374"/>
                  <a:gd name="T95" fmla="*/ 2147483646 h 413"/>
                  <a:gd name="T96" fmla="*/ 2147483646 w 374"/>
                  <a:gd name="T97" fmla="*/ 2147483646 h 413"/>
                  <a:gd name="T98" fmla="*/ 2147483646 w 374"/>
                  <a:gd name="T99" fmla="*/ 2147483646 h 4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4" h="413">
                    <a:moveTo>
                      <a:pt x="374" y="373"/>
                    </a:moveTo>
                    <a:lnTo>
                      <a:pt x="351" y="390"/>
                    </a:lnTo>
                    <a:lnTo>
                      <a:pt x="331" y="403"/>
                    </a:lnTo>
                    <a:lnTo>
                      <a:pt x="313" y="411"/>
                    </a:lnTo>
                    <a:lnTo>
                      <a:pt x="297" y="413"/>
                    </a:lnTo>
                    <a:lnTo>
                      <a:pt x="281" y="411"/>
                    </a:lnTo>
                    <a:lnTo>
                      <a:pt x="267" y="407"/>
                    </a:lnTo>
                    <a:lnTo>
                      <a:pt x="254" y="400"/>
                    </a:lnTo>
                    <a:lnTo>
                      <a:pt x="243" y="389"/>
                    </a:lnTo>
                    <a:lnTo>
                      <a:pt x="237" y="376"/>
                    </a:lnTo>
                    <a:lnTo>
                      <a:pt x="234" y="360"/>
                    </a:lnTo>
                    <a:lnTo>
                      <a:pt x="196" y="384"/>
                    </a:lnTo>
                    <a:lnTo>
                      <a:pt x="161" y="400"/>
                    </a:lnTo>
                    <a:lnTo>
                      <a:pt x="128" y="410"/>
                    </a:lnTo>
                    <a:lnTo>
                      <a:pt x="97" y="413"/>
                    </a:lnTo>
                    <a:lnTo>
                      <a:pt x="74" y="411"/>
                    </a:lnTo>
                    <a:lnTo>
                      <a:pt x="53" y="405"/>
                    </a:lnTo>
                    <a:lnTo>
                      <a:pt x="35" y="393"/>
                    </a:lnTo>
                    <a:lnTo>
                      <a:pt x="21" y="379"/>
                    </a:lnTo>
                    <a:lnTo>
                      <a:pt x="8" y="358"/>
                    </a:lnTo>
                    <a:lnTo>
                      <a:pt x="1" y="337"/>
                    </a:lnTo>
                    <a:lnTo>
                      <a:pt x="0" y="314"/>
                    </a:lnTo>
                    <a:lnTo>
                      <a:pt x="5" y="288"/>
                    </a:lnTo>
                    <a:lnTo>
                      <a:pt x="18" y="266"/>
                    </a:lnTo>
                    <a:lnTo>
                      <a:pt x="36" y="245"/>
                    </a:lnTo>
                    <a:lnTo>
                      <a:pt x="61" y="227"/>
                    </a:lnTo>
                    <a:lnTo>
                      <a:pt x="89" y="212"/>
                    </a:lnTo>
                    <a:lnTo>
                      <a:pt x="119" y="200"/>
                    </a:lnTo>
                    <a:lnTo>
                      <a:pt x="154" y="192"/>
                    </a:lnTo>
                    <a:lnTo>
                      <a:pt x="191" y="189"/>
                    </a:lnTo>
                    <a:lnTo>
                      <a:pt x="233" y="187"/>
                    </a:lnTo>
                    <a:lnTo>
                      <a:pt x="233" y="110"/>
                    </a:lnTo>
                    <a:lnTo>
                      <a:pt x="231" y="82"/>
                    </a:lnTo>
                    <a:lnTo>
                      <a:pt x="228" y="61"/>
                    </a:lnTo>
                    <a:lnTo>
                      <a:pt x="221" y="46"/>
                    </a:lnTo>
                    <a:lnTo>
                      <a:pt x="212" y="36"/>
                    </a:lnTo>
                    <a:lnTo>
                      <a:pt x="197" y="30"/>
                    </a:lnTo>
                    <a:lnTo>
                      <a:pt x="179" y="29"/>
                    </a:lnTo>
                    <a:lnTo>
                      <a:pt x="152" y="31"/>
                    </a:lnTo>
                    <a:lnTo>
                      <a:pt x="127" y="39"/>
                    </a:lnTo>
                    <a:lnTo>
                      <a:pt x="106" y="52"/>
                    </a:lnTo>
                    <a:lnTo>
                      <a:pt x="90" y="69"/>
                    </a:lnTo>
                    <a:lnTo>
                      <a:pt x="81" y="88"/>
                    </a:lnTo>
                    <a:lnTo>
                      <a:pt x="77" y="109"/>
                    </a:lnTo>
                    <a:lnTo>
                      <a:pt x="76" y="113"/>
                    </a:lnTo>
                    <a:lnTo>
                      <a:pt x="73" y="116"/>
                    </a:lnTo>
                    <a:lnTo>
                      <a:pt x="68" y="120"/>
                    </a:lnTo>
                    <a:lnTo>
                      <a:pt x="61" y="124"/>
                    </a:lnTo>
                    <a:lnTo>
                      <a:pt x="47" y="130"/>
                    </a:lnTo>
                    <a:lnTo>
                      <a:pt x="36" y="131"/>
                    </a:lnTo>
                    <a:lnTo>
                      <a:pt x="31" y="130"/>
                    </a:lnTo>
                    <a:lnTo>
                      <a:pt x="26" y="128"/>
                    </a:lnTo>
                    <a:lnTo>
                      <a:pt x="23" y="126"/>
                    </a:lnTo>
                    <a:lnTo>
                      <a:pt x="21" y="123"/>
                    </a:lnTo>
                    <a:lnTo>
                      <a:pt x="19" y="118"/>
                    </a:lnTo>
                    <a:lnTo>
                      <a:pt x="19" y="113"/>
                    </a:lnTo>
                    <a:lnTo>
                      <a:pt x="22" y="93"/>
                    </a:lnTo>
                    <a:lnTo>
                      <a:pt x="32" y="74"/>
                    </a:lnTo>
                    <a:lnTo>
                      <a:pt x="51" y="56"/>
                    </a:lnTo>
                    <a:lnTo>
                      <a:pt x="74" y="39"/>
                    </a:lnTo>
                    <a:lnTo>
                      <a:pt x="102" y="23"/>
                    </a:lnTo>
                    <a:lnTo>
                      <a:pt x="133" y="12"/>
                    </a:lnTo>
                    <a:lnTo>
                      <a:pt x="166" y="4"/>
                    </a:lnTo>
                    <a:lnTo>
                      <a:pt x="199" y="0"/>
                    </a:lnTo>
                    <a:lnTo>
                      <a:pt x="224" y="1"/>
                    </a:lnTo>
                    <a:lnTo>
                      <a:pt x="246" y="6"/>
                    </a:lnTo>
                    <a:lnTo>
                      <a:pt x="263" y="16"/>
                    </a:lnTo>
                    <a:lnTo>
                      <a:pt x="277" y="29"/>
                    </a:lnTo>
                    <a:lnTo>
                      <a:pt x="286" y="46"/>
                    </a:lnTo>
                    <a:lnTo>
                      <a:pt x="293" y="67"/>
                    </a:lnTo>
                    <a:lnTo>
                      <a:pt x="294" y="90"/>
                    </a:lnTo>
                    <a:lnTo>
                      <a:pt x="294" y="314"/>
                    </a:lnTo>
                    <a:lnTo>
                      <a:pt x="294" y="335"/>
                    </a:lnTo>
                    <a:lnTo>
                      <a:pt x="296" y="352"/>
                    </a:lnTo>
                    <a:lnTo>
                      <a:pt x="297" y="363"/>
                    </a:lnTo>
                    <a:lnTo>
                      <a:pt x="303" y="373"/>
                    </a:lnTo>
                    <a:lnTo>
                      <a:pt x="313" y="379"/>
                    </a:lnTo>
                    <a:lnTo>
                      <a:pt x="324" y="379"/>
                    </a:lnTo>
                    <a:lnTo>
                      <a:pt x="344" y="371"/>
                    </a:lnTo>
                    <a:lnTo>
                      <a:pt x="362" y="359"/>
                    </a:lnTo>
                    <a:lnTo>
                      <a:pt x="374" y="373"/>
                    </a:lnTo>
                    <a:close/>
                    <a:moveTo>
                      <a:pt x="233" y="333"/>
                    </a:moveTo>
                    <a:lnTo>
                      <a:pt x="233" y="215"/>
                    </a:lnTo>
                    <a:lnTo>
                      <a:pt x="195" y="216"/>
                    </a:lnTo>
                    <a:lnTo>
                      <a:pt x="162" y="221"/>
                    </a:lnTo>
                    <a:lnTo>
                      <a:pt x="133" y="229"/>
                    </a:lnTo>
                    <a:lnTo>
                      <a:pt x="110" y="240"/>
                    </a:lnTo>
                    <a:lnTo>
                      <a:pt x="90" y="253"/>
                    </a:lnTo>
                    <a:lnTo>
                      <a:pt x="77" y="267"/>
                    </a:lnTo>
                    <a:lnTo>
                      <a:pt x="68" y="284"/>
                    </a:lnTo>
                    <a:lnTo>
                      <a:pt x="65" y="304"/>
                    </a:lnTo>
                    <a:lnTo>
                      <a:pt x="65" y="321"/>
                    </a:lnTo>
                    <a:lnTo>
                      <a:pt x="69" y="337"/>
                    </a:lnTo>
                    <a:lnTo>
                      <a:pt x="77" y="350"/>
                    </a:lnTo>
                    <a:lnTo>
                      <a:pt x="90" y="363"/>
                    </a:lnTo>
                    <a:lnTo>
                      <a:pt x="107" y="371"/>
                    </a:lnTo>
                    <a:lnTo>
                      <a:pt x="128" y="373"/>
                    </a:lnTo>
                    <a:lnTo>
                      <a:pt x="150" y="372"/>
                    </a:lnTo>
                    <a:lnTo>
                      <a:pt x="175" y="364"/>
                    </a:lnTo>
                    <a:lnTo>
                      <a:pt x="203" y="351"/>
                    </a:lnTo>
                    <a:lnTo>
                      <a:pt x="233" y="333"/>
                    </a:lnTo>
                    <a:close/>
                  </a:path>
                </a:pathLst>
              </a:custGeom>
              <a:solidFill>
                <a:srgbClr val="008000"/>
              </a:solidFill>
              <a:ln w="0">
                <a:solidFill>
                  <a:schemeClr val="bg1"/>
                </a:solidFill>
                <a:prstDash val="solid"/>
                <a:round/>
                <a:headEnd/>
                <a:tailEnd/>
              </a:ln>
            </p:spPr>
            <p:txBody>
              <a:bodyPr/>
              <a:lstStyle/>
              <a:p>
                <a:endParaRPr lang="es-ES"/>
              </a:p>
            </p:txBody>
          </p:sp>
          <p:sp>
            <p:nvSpPr>
              <p:cNvPr id="30" name="Freeform 41"/>
              <p:cNvSpPr>
                <a:spLocks/>
              </p:cNvSpPr>
              <p:nvPr/>
            </p:nvSpPr>
            <p:spPr bwMode="auto">
              <a:xfrm>
                <a:off x="5910263" y="480340"/>
                <a:ext cx="246063" cy="631825"/>
              </a:xfrm>
              <a:custGeom>
                <a:avLst/>
                <a:gdLst>
                  <a:gd name="T0" fmla="*/ 2147483646 w 155"/>
                  <a:gd name="T1" fmla="*/ 2147483646 h 398"/>
                  <a:gd name="T2" fmla="*/ 2147483646 w 155"/>
                  <a:gd name="T3" fmla="*/ 2147483646 h 398"/>
                  <a:gd name="T4" fmla="*/ 2147483646 w 155"/>
                  <a:gd name="T5" fmla="*/ 2147483646 h 398"/>
                  <a:gd name="T6" fmla="*/ 2147483646 w 155"/>
                  <a:gd name="T7" fmla="*/ 2147483646 h 398"/>
                  <a:gd name="T8" fmla="*/ 2147483646 w 155"/>
                  <a:gd name="T9" fmla="*/ 2147483646 h 398"/>
                  <a:gd name="T10" fmla="*/ 2147483646 w 155"/>
                  <a:gd name="T11" fmla="*/ 2147483646 h 398"/>
                  <a:gd name="T12" fmla="*/ 2147483646 w 155"/>
                  <a:gd name="T13" fmla="*/ 2147483646 h 398"/>
                  <a:gd name="T14" fmla="*/ 2147483646 w 155"/>
                  <a:gd name="T15" fmla="*/ 2147483646 h 398"/>
                  <a:gd name="T16" fmla="*/ 2147483646 w 155"/>
                  <a:gd name="T17" fmla="*/ 2147483646 h 398"/>
                  <a:gd name="T18" fmla="*/ 2147483646 w 155"/>
                  <a:gd name="T19" fmla="*/ 2147483646 h 398"/>
                  <a:gd name="T20" fmla="*/ 2147483646 w 155"/>
                  <a:gd name="T21" fmla="*/ 2147483646 h 398"/>
                  <a:gd name="T22" fmla="*/ 2147483646 w 155"/>
                  <a:gd name="T23" fmla="*/ 2147483646 h 398"/>
                  <a:gd name="T24" fmla="*/ 2147483646 w 155"/>
                  <a:gd name="T25" fmla="*/ 2147483646 h 398"/>
                  <a:gd name="T26" fmla="*/ 2147483646 w 155"/>
                  <a:gd name="T27" fmla="*/ 2147483646 h 398"/>
                  <a:gd name="T28" fmla="*/ 2147483646 w 155"/>
                  <a:gd name="T29" fmla="*/ 2147483646 h 398"/>
                  <a:gd name="T30" fmla="*/ 0 w 155"/>
                  <a:gd name="T31" fmla="*/ 2147483646 h 398"/>
                  <a:gd name="T32" fmla="*/ 0 w 155"/>
                  <a:gd name="T33" fmla="*/ 0 h 398"/>
                  <a:gd name="T34" fmla="*/ 2147483646 w 155"/>
                  <a:gd name="T35" fmla="*/ 0 h 398"/>
                  <a:gd name="T36" fmla="*/ 2147483646 w 155"/>
                  <a:gd name="T37" fmla="*/ 0 h 398"/>
                  <a:gd name="T38" fmla="*/ 2147483646 w 155"/>
                  <a:gd name="T39" fmla="*/ 2147483646 h 398"/>
                  <a:gd name="T40" fmla="*/ 2147483646 w 155"/>
                  <a:gd name="T41" fmla="*/ 2147483646 h 398"/>
                  <a:gd name="T42" fmla="*/ 2147483646 w 155"/>
                  <a:gd name="T43" fmla="*/ 2147483646 h 398"/>
                  <a:gd name="T44" fmla="*/ 2147483646 w 155"/>
                  <a:gd name="T45" fmla="*/ 2147483646 h 398"/>
                  <a:gd name="T46" fmla="*/ 2147483646 w 155"/>
                  <a:gd name="T47" fmla="*/ 2147483646 h 398"/>
                  <a:gd name="T48" fmla="*/ 2147483646 w 155"/>
                  <a:gd name="T49" fmla="*/ 2147483646 h 398"/>
                  <a:gd name="T50" fmla="*/ 2147483646 w 155"/>
                  <a:gd name="T51" fmla="*/ 2147483646 h 398"/>
                  <a:gd name="T52" fmla="*/ 2147483646 w 155"/>
                  <a:gd name="T53" fmla="*/ 2147483646 h 398"/>
                  <a:gd name="T54" fmla="*/ 2147483646 w 155"/>
                  <a:gd name="T55" fmla="*/ 2147483646 h 398"/>
                  <a:gd name="T56" fmla="*/ 2147483646 w 155"/>
                  <a:gd name="T57" fmla="*/ 2147483646 h 398"/>
                  <a:gd name="T58" fmla="*/ 2147483646 w 155"/>
                  <a:gd name="T59" fmla="*/ 2147483646 h 398"/>
                  <a:gd name="T60" fmla="*/ 2147483646 w 155"/>
                  <a:gd name="T61" fmla="*/ 2147483646 h 398"/>
                  <a:gd name="T62" fmla="*/ 2147483646 w 155"/>
                  <a:gd name="T63" fmla="*/ 2147483646 h 3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5" h="398">
                    <a:moveTo>
                      <a:pt x="155" y="398"/>
                    </a:moveTo>
                    <a:lnTo>
                      <a:pt x="2" y="398"/>
                    </a:lnTo>
                    <a:lnTo>
                      <a:pt x="2" y="380"/>
                    </a:lnTo>
                    <a:lnTo>
                      <a:pt x="20" y="379"/>
                    </a:lnTo>
                    <a:lnTo>
                      <a:pt x="33" y="376"/>
                    </a:lnTo>
                    <a:lnTo>
                      <a:pt x="41" y="372"/>
                    </a:lnTo>
                    <a:lnTo>
                      <a:pt x="46" y="364"/>
                    </a:lnTo>
                    <a:lnTo>
                      <a:pt x="49" y="351"/>
                    </a:lnTo>
                    <a:lnTo>
                      <a:pt x="50" y="334"/>
                    </a:lnTo>
                    <a:lnTo>
                      <a:pt x="50" y="59"/>
                    </a:lnTo>
                    <a:lnTo>
                      <a:pt x="49" y="45"/>
                    </a:lnTo>
                    <a:lnTo>
                      <a:pt x="45" y="33"/>
                    </a:lnTo>
                    <a:lnTo>
                      <a:pt x="40" y="26"/>
                    </a:lnTo>
                    <a:lnTo>
                      <a:pt x="30" y="21"/>
                    </a:lnTo>
                    <a:lnTo>
                      <a:pt x="17" y="18"/>
                    </a:lnTo>
                    <a:lnTo>
                      <a:pt x="0" y="18"/>
                    </a:lnTo>
                    <a:lnTo>
                      <a:pt x="0" y="0"/>
                    </a:lnTo>
                    <a:lnTo>
                      <a:pt x="58" y="0"/>
                    </a:lnTo>
                    <a:lnTo>
                      <a:pt x="75" y="0"/>
                    </a:lnTo>
                    <a:lnTo>
                      <a:pt x="88" y="3"/>
                    </a:lnTo>
                    <a:lnTo>
                      <a:pt x="96" y="8"/>
                    </a:lnTo>
                    <a:lnTo>
                      <a:pt x="102" y="14"/>
                    </a:lnTo>
                    <a:lnTo>
                      <a:pt x="105" y="26"/>
                    </a:lnTo>
                    <a:lnTo>
                      <a:pt x="106" y="41"/>
                    </a:lnTo>
                    <a:lnTo>
                      <a:pt x="106" y="334"/>
                    </a:lnTo>
                    <a:lnTo>
                      <a:pt x="108" y="353"/>
                    </a:lnTo>
                    <a:lnTo>
                      <a:pt x="110" y="364"/>
                    </a:lnTo>
                    <a:lnTo>
                      <a:pt x="116" y="372"/>
                    </a:lnTo>
                    <a:lnTo>
                      <a:pt x="123" y="378"/>
                    </a:lnTo>
                    <a:lnTo>
                      <a:pt x="137" y="380"/>
                    </a:lnTo>
                    <a:lnTo>
                      <a:pt x="155" y="380"/>
                    </a:lnTo>
                    <a:lnTo>
                      <a:pt x="155" y="398"/>
                    </a:lnTo>
                    <a:close/>
                  </a:path>
                </a:pathLst>
              </a:custGeom>
              <a:solidFill>
                <a:srgbClr val="008000"/>
              </a:solidFill>
              <a:ln w="0">
                <a:solidFill>
                  <a:schemeClr val="bg1"/>
                </a:solidFill>
                <a:prstDash val="solid"/>
                <a:round/>
                <a:headEnd/>
                <a:tailEnd/>
              </a:ln>
            </p:spPr>
            <p:txBody>
              <a:bodyPr/>
              <a:lstStyle/>
              <a:p>
                <a:endParaRPr lang="es-ES"/>
              </a:p>
            </p:txBody>
          </p:sp>
          <p:sp>
            <p:nvSpPr>
              <p:cNvPr id="31" name="Freeform 42"/>
              <p:cNvSpPr>
                <a:spLocks noEditPoints="1"/>
              </p:cNvSpPr>
              <p:nvPr/>
            </p:nvSpPr>
            <p:spPr bwMode="auto">
              <a:xfrm>
                <a:off x="6376988" y="283490"/>
                <a:ext cx="477838" cy="838200"/>
              </a:xfrm>
              <a:custGeom>
                <a:avLst/>
                <a:gdLst>
                  <a:gd name="T0" fmla="*/ 2147483646 w 301"/>
                  <a:gd name="T1" fmla="*/ 2147483646 h 528"/>
                  <a:gd name="T2" fmla="*/ 2147483646 w 301"/>
                  <a:gd name="T3" fmla="*/ 2147483646 h 528"/>
                  <a:gd name="T4" fmla="*/ 2147483646 w 301"/>
                  <a:gd name="T5" fmla="*/ 2147483646 h 528"/>
                  <a:gd name="T6" fmla="*/ 2147483646 w 301"/>
                  <a:gd name="T7" fmla="*/ 2147483646 h 528"/>
                  <a:gd name="T8" fmla="*/ 2147483646 w 301"/>
                  <a:gd name="T9" fmla="*/ 2147483646 h 528"/>
                  <a:gd name="T10" fmla="*/ 2147483646 w 301"/>
                  <a:gd name="T11" fmla="*/ 2147483646 h 528"/>
                  <a:gd name="T12" fmla="*/ 2147483646 w 301"/>
                  <a:gd name="T13" fmla="*/ 2147483646 h 528"/>
                  <a:gd name="T14" fmla="*/ 2147483646 w 301"/>
                  <a:gd name="T15" fmla="*/ 2147483646 h 528"/>
                  <a:gd name="T16" fmla="*/ 2147483646 w 301"/>
                  <a:gd name="T17" fmla="*/ 2147483646 h 528"/>
                  <a:gd name="T18" fmla="*/ 2147483646 w 301"/>
                  <a:gd name="T19" fmla="*/ 2147483646 h 528"/>
                  <a:gd name="T20" fmla="*/ 2147483646 w 301"/>
                  <a:gd name="T21" fmla="*/ 2147483646 h 528"/>
                  <a:gd name="T22" fmla="*/ 2147483646 w 301"/>
                  <a:gd name="T23" fmla="*/ 2147483646 h 528"/>
                  <a:gd name="T24" fmla="*/ 2147483646 w 301"/>
                  <a:gd name="T25" fmla="*/ 2147483646 h 528"/>
                  <a:gd name="T26" fmla="*/ 2147483646 w 301"/>
                  <a:gd name="T27" fmla="*/ 2147483646 h 528"/>
                  <a:gd name="T28" fmla="*/ 2147483646 w 301"/>
                  <a:gd name="T29" fmla="*/ 2147483646 h 528"/>
                  <a:gd name="T30" fmla="*/ 2147483646 w 301"/>
                  <a:gd name="T31" fmla="*/ 2147483646 h 528"/>
                  <a:gd name="T32" fmla="*/ 2147483646 w 301"/>
                  <a:gd name="T33" fmla="*/ 2147483646 h 528"/>
                  <a:gd name="T34" fmla="*/ 2147483646 w 301"/>
                  <a:gd name="T35" fmla="*/ 2147483646 h 528"/>
                  <a:gd name="T36" fmla="*/ 2147483646 w 301"/>
                  <a:gd name="T37" fmla="*/ 2147483646 h 528"/>
                  <a:gd name="T38" fmla="*/ 2147483646 w 301"/>
                  <a:gd name="T39" fmla="*/ 2147483646 h 528"/>
                  <a:gd name="T40" fmla="*/ 2147483646 w 301"/>
                  <a:gd name="T41" fmla="*/ 2147483646 h 528"/>
                  <a:gd name="T42" fmla="*/ 2147483646 w 301"/>
                  <a:gd name="T43" fmla="*/ 2147483646 h 528"/>
                  <a:gd name="T44" fmla="*/ 2147483646 w 301"/>
                  <a:gd name="T45" fmla="*/ 2147483646 h 528"/>
                  <a:gd name="T46" fmla="*/ 2147483646 w 301"/>
                  <a:gd name="T47" fmla="*/ 2147483646 h 528"/>
                  <a:gd name="T48" fmla="*/ 2147483646 w 301"/>
                  <a:gd name="T49" fmla="*/ 0 h 528"/>
                  <a:gd name="T50" fmla="*/ 2147483646 w 301"/>
                  <a:gd name="T51" fmla="*/ 2147483646 h 528"/>
                  <a:gd name="T52" fmla="*/ 2147483646 w 301"/>
                  <a:gd name="T53" fmla="*/ 2147483646 h 528"/>
                  <a:gd name="T54" fmla="*/ 2147483646 w 301"/>
                  <a:gd name="T55" fmla="*/ 2147483646 h 528"/>
                  <a:gd name="T56" fmla="*/ 2147483646 w 301"/>
                  <a:gd name="T57" fmla="*/ 2147483646 h 528"/>
                  <a:gd name="T58" fmla="*/ 2147483646 w 301"/>
                  <a:gd name="T59" fmla="*/ 2147483646 h 528"/>
                  <a:gd name="T60" fmla="*/ 2147483646 w 301"/>
                  <a:gd name="T61" fmla="*/ 2147483646 h 528"/>
                  <a:gd name="T62" fmla="*/ 2147483646 w 301"/>
                  <a:gd name="T63" fmla="*/ 2147483646 h 528"/>
                  <a:gd name="T64" fmla="*/ 2147483646 w 301"/>
                  <a:gd name="T65" fmla="*/ 2147483646 h 528"/>
                  <a:gd name="T66" fmla="*/ 2147483646 w 301"/>
                  <a:gd name="T67" fmla="*/ 2147483646 h 528"/>
                  <a:gd name="T68" fmla="*/ 2147483646 w 301"/>
                  <a:gd name="T69" fmla="*/ 2147483646 h 528"/>
                  <a:gd name="T70" fmla="*/ 2147483646 w 301"/>
                  <a:gd name="T71" fmla="*/ 2147483646 h 528"/>
                  <a:gd name="T72" fmla="*/ 2147483646 w 301"/>
                  <a:gd name="T73" fmla="*/ 2147483646 h 528"/>
                  <a:gd name="T74" fmla="*/ 2147483646 w 301"/>
                  <a:gd name="T75" fmla="*/ 2147483646 h 528"/>
                  <a:gd name="T76" fmla="*/ 2147483646 w 301"/>
                  <a:gd name="T77" fmla="*/ 2147483646 h 5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1" h="528">
                    <a:moveTo>
                      <a:pt x="247" y="24"/>
                    </a:moveTo>
                    <a:lnTo>
                      <a:pt x="221" y="36"/>
                    </a:lnTo>
                    <a:lnTo>
                      <a:pt x="196" y="53"/>
                    </a:lnTo>
                    <a:lnTo>
                      <a:pt x="170" y="78"/>
                    </a:lnTo>
                    <a:lnTo>
                      <a:pt x="145" y="108"/>
                    </a:lnTo>
                    <a:lnTo>
                      <a:pt x="117" y="148"/>
                    </a:lnTo>
                    <a:lnTo>
                      <a:pt x="96" y="188"/>
                    </a:lnTo>
                    <a:lnTo>
                      <a:pt x="81" y="232"/>
                    </a:lnTo>
                    <a:lnTo>
                      <a:pt x="72" y="276"/>
                    </a:lnTo>
                    <a:lnTo>
                      <a:pt x="102" y="256"/>
                    </a:lnTo>
                    <a:lnTo>
                      <a:pt x="132" y="242"/>
                    </a:lnTo>
                    <a:lnTo>
                      <a:pt x="161" y="234"/>
                    </a:lnTo>
                    <a:lnTo>
                      <a:pt x="187" y="232"/>
                    </a:lnTo>
                    <a:lnTo>
                      <a:pt x="212" y="234"/>
                    </a:lnTo>
                    <a:lnTo>
                      <a:pt x="234" y="242"/>
                    </a:lnTo>
                    <a:lnTo>
                      <a:pt x="255" y="255"/>
                    </a:lnTo>
                    <a:lnTo>
                      <a:pt x="272" y="273"/>
                    </a:lnTo>
                    <a:lnTo>
                      <a:pt x="285" y="294"/>
                    </a:lnTo>
                    <a:lnTo>
                      <a:pt x="294" y="317"/>
                    </a:lnTo>
                    <a:lnTo>
                      <a:pt x="299" y="342"/>
                    </a:lnTo>
                    <a:lnTo>
                      <a:pt x="301" y="369"/>
                    </a:lnTo>
                    <a:lnTo>
                      <a:pt x="299" y="398"/>
                    </a:lnTo>
                    <a:lnTo>
                      <a:pt x="293" y="424"/>
                    </a:lnTo>
                    <a:lnTo>
                      <a:pt x="284" y="449"/>
                    </a:lnTo>
                    <a:lnTo>
                      <a:pt x="269" y="471"/>
                    </a:lnTo>
                    <a:lnTo>
                      <a:pt x="251" y="492"/>
                    </a:lnTo>
                    <a:lnTo>
                      <a:pt x="227" y="509"/>
                    </a:lnTo>
                    <a:lnTo>
                      <a:pt x="201" y="520"/>
                    </a:lnTo>
                    <a:lnTo>
                      <a:pt x="172" y="526"/>
                    </a:lnTo>
                    <a:lnTo>
                      <a:pt x="166" y="526"/>
                    </a:lnTo>
                    <a:lnTo>
                      <a:pt x="159" y="526"/>
                    </a:lnTo>
                    <a:lnTo>
                      <a:pt x="153" y="528"/>
                    </a:lnTo>
                    <a:lnTo>
                      <a:pt x="125" y="525"/>
                    </a:lnTo>
                    <a:lnTo>
                      <a:pt x="100" y="519"/>
                    </a:lnTo>
                    <a:lnTo>
                      <a:pt x="77" y="507"/>
                    </a:lnTo>
                    <a:lnTo>
                      <a:pt x="57" y="491"/>
                    </a:lnTo>
                    <a:lnTo>
                      <a:pt x="39" y="470"/>
                    </a:lnTo>
                    <a:lnTo>
                      <a:pt x="22" y="441"/>
                    </a:lnTo>
                    <a:lnTo>
                      <a:pt x="10" y="408"/>
                    </a:lnTo>
                    <a:lnTo>
                      <a:pt x="2" y="372"/>
                    </a:lnTo>
                    <a:lnTo>
                      <a:pt x="0" y="330"/>
                    </a:lnTo>
                    <a:lnTo>
                      <a:pt x="4" y="279"/>
                    </a:lnTo>
                    <a:lnTo>
                      <a:pt x="17" y="228"/>
                    </a:lnTo>
                    <a:lnTo>
                      <a:pt x="39" y="178"/>
                    </a:lnTo>
                    <a:lnTo>
                      <a:pt x="69" y="127"/>
                    </a:lnTo>
                    <a:lnTo>
                      <a:pt x="99" y="87"/>
                    </a:lnTo>
                    <a:lnTo>
                      <a:pt x="131" y="55"/>
                    </a:lnTo>
                    <a:lnTo>
                      <a:pt x="165" y="30"/>
                    </a:lnTo>
                    <a:lnTo>
                      <a:pt x="200" y="11"/>
                    </a:lnTo>
                    <a:lnTo>
                      <a:pt x="238" y="0"/>
                    </a:lnTo>
                    <a:lnTo>
                      <a:pt x="247" y="24"/>
                    </a:lnTo>
                    <a:close/>
                    <a:moveTo>
                      <a:pt x="176" y="499"/>
                    </a:moveTo>
                    <a:lnTo>
                      <a:pt x="195" y="494"/>
                    </a:lnTo>
                    <a:lnTo>
                      <a:pt x="210" y="483"/>
                    </a:lnTo>
                    <a:lnTo>
                      <a:pt x="223" y="466"/>
                    </a:lnTo>
                    <a:lnTo>
                      <a:pt x="233" y="445"/>
                    </a:lnTo>
                    <a:lnTo>
                      <a:pt x="238" y="423"/>
                    </a:lnTo>
                    <a:lnTo>
                      <a:pt x="239" y="398"/>
                    </a:lnTo>
                    <a:lnTo>
                      <a:pt x="238" y="367"/>
                    </a:lnTo>
                    <a:lnTo>
                      <a:pt x="230" y="339"/>
                    </a:lnTo>
                    <a:lnTo>
                      <a:pt x="217" y="315"/>
                    </a:lnTo>
                    <a:lnTo>
                      <a:pt x="203" y="298"/>
                    </a:lnTo>
                    <a:lnTo>
                      <a:pt x="187" y="287"/>
                    </a:lnTo>
                    <a:lnTo>
                      <a:pt x="168" y="279"/>
                    </a:lnTo>
                    <a:lnTo>
                      <a:pt x="149" y="276"/>
                    </a:lnTo>
                    <a:lnTo>
                      <a:pt x="123" y="280"/>
                    </a:lnTo>
                    <a:lnTo>
                      <a:pt x="96" y="290"/>
                    </a:lnTo>
                    <a:lnTo>
                      <a:pt x="68" y="306"/>
                    </a:lnTo>
                    <a:lnTo>
                      <a:pt x="66" y="321"/>
                    </a:lnTo>
                    <a:lnTo>
                      <a:pt x="66" y="335"/>
                    </a:lnTo>
                    <a:lnTo>
                      <a:pt x="68" y="373"/>
                    </a:lnTo>
                    <a:lnTo>
                      <a:pt x="74" y="406"/>
                    </a:lnTo>
                    <a:lnTo>
                      <a:pt x="85" y="436"/>
                    </a:lnTo>
                    <a:lnTo>
                      <a:pt x="100" y="461"/>
                    </a:lnTo>
                    <a:lnTo>
                      <a:pt x="117" y="479"/>
                    </a:lnTo>
                    <a:lnTo>
                      <a:pt x="136" y="492"/>
                    </a:lnTo>
                    <a:lnTo>
                      <a:pt x="155" y="499"/>
                    </a:lnTo>
                    <a:lnTo>
                      <a:pt x="176" y="499"/>
                    </a:lnTo>
                    <a:close/>
                  </a:path>
                </a:pathLst>
              </a:custGeom>
              <a:solidFill>
                <a:srgbClr val="008000"/>
              </a:solidFill>
              <a:ln w="0">
                <a:solidFill>
                  <a:schemeClr val="bg1"/>
                </a:solidFill>
                <a:prstDash val="solid"/>
                <a:round/>
                <a:headEnd/>
                <a:tailEnd/>
              </a:ln>
            </p:spPr>
            <p:txBody>
              <a:bodyPr/>
              <a:lstStyle/>
              <a:p>
                <a:endParaRPr lang="es-ES"/>
              </a:p>
            </p:txBody>
          </p:sp>
          <p:sp>
            <p:nvSpPr>
              <p:cNvPr id="32" name="Freeform 43"/>
              <p:cNvSpPr>
                <a:spLocks noEditPoints="1"/>
              </p:cNvSpPr>
              <p:nvPr/>
            </p:nvSpPr>
            <p:spPr bwMode="auto">
              <a:xfrm>
                <a:off x="3452813" y="589877"/>
                <a:ext cx="641350" cy="966788"/>
              </a:xfrm>
              <a:custGeom>
                <a:avLst/>
                <a:gdLst>
                  <a:gd name="T0" fmla="*/ 2147483646 w 404"/>
                  <a:gd name="T1" fmla="*/ 2147483646 h 609"/>
                  <a:gd name="T2" fmla="*/ 2147483646 w 404"/>
                  <a:gd name="T3" fmla="*/ 2147483646 h 609"/>
                  <a:gd name="T4" fmla="*/ 2147483646 w 404"/>
                  <a:gd name="T5" fmla="*/ 2147483646 h 609"/>
                  <a:gd name="T6" fmla="*/ 2147483646 w 404"/>
                  <a:gd name="T7" fmla="*/ 2147483646 h 609"/>
                  <a:gd name="T8" fmla="*/ 2147483646 w 404"/>
                  <a:gd name="T9" fmla="*/ 2147483646 h 609"/>
                  <a:gd name="T10" fmla="*/ 2147483646 w 404"/>
                  <a:gd name="T11" fmla="*/ 2147483646 h 609"/>
                  <a:gd name="T12" fmla="*/ 2147483646 w 404"/>
                  <a:gd name="T13" fmla="*/ 2147483646 h 609"/>
                  <a:gd name="T14" fmla="*/ 2147483646 w 404"/>
                  <a:gd name="T15" fmla="*/ 2147483646 h 609"/>
                  <a:gd name="T16" fmla="*/ 0 w 404"/>
                  <a:gd name="T17" fmla="*/ 2147483646 h 609"/>
                  <a:gd name="T18" fmla="*/ 2147483646 w 404"/>
                  <a:gd name="T19" fmla="*/ 2147483646 h 609"/>
                  <a:gd name="T20" fmla="*/ 2147483646 w 404"/>
                  <a:gd name="T21" fmla="*/ 2147483646 h 609"/>
                  <a:gd name="T22" fmla="*/ 2147483646 w 404"/>
                  <a:gd name="T23" fmla="*/ 2147483646 h 609"/>
                  <a:gd name="T24" fmla="*/ 2147483646 w 404"/>
                  <a:gd name="T25" fmla="*/ 2147483646 h 609"/>
                  <a:gd name="T26" fmla="*/ 2147483646 w 404"/>
                  <a:gd name="T27" fmla="*/ 2147483646 h 609"/>
                  <a:gd name="T28" fmla="*/ 2147483646 w 404"/>
                  <a:gd name="T29" fmla="*/ 2147483646 h 609"/>
                  <a:gd name="T30" fmla="*/ 2147483646 w 404"/>
                  <a:gd name="T31" fmla="*/ 2147483646 h 609"/>
                  <a:gd name="T32" fmla="*/ 2147483646 w 404"/>
                  <a:gd name="T33" fmla="*/ 2147483646 h 609"/>
                  <a:gd name="T34" fmla="*/ 2147483646 w 404"/>
                  <a:gd name="T35" fmla="*/ 2147483646 h 609"/>
                  <a:gd name="T36" fmla="*/ 2147483646 w 404"/>
                  <a:gd name="T37" fmla="*/ 2147483646 h 609"/>
                  <a:gd name="T38" fmla="*/ 2147483646 w 404"/>
                  <a:gd name="T39" fmla="*/ 2147483646 h 609"/>
                  <a:gd name="T40" fmla="*/ 2147483646 w 404"/>
                  <a:gd name="T41" fmla="*/ 2147483646 h 609"/>
                  <a:gd name="T42" fmla="*/ 2147483646 w 404"/>
                  <a:gd name="T43" fmla="*/ 0 h 609"/>
                  <a:gd name="T44" fmla="*/ 2147483646 w 404"/>
                  <a:gd name="T45" fmla="*/ 2147483646 h 609"/>
                  <a:gd name="T46" fmla="*/ 2147483646 w 404"/>
                  <a:gd name="T47" fmla="*/ 2147483646 h 609"/>
                  <a:gd name="T48" fmla="*/ 2147483646 w 404"/>
                  <a:gd name="T49" fmla="*/ 2147483646 h 609"/>
                  <a:gd name="T50" fmla="*/ 2147483646 w 404"/>
                  <a:gd name="T51" fmla="*/ 2147483646 h 609"/>
                  <a:gd name="T52" fmla="*/ 2147483646 w 404"/>
                  <a:gd name="T53" fmla="*/ 2147483646 h 609"/>
                  <a:gd name="T54" fmla="*/ 2147483646 w 404"/>
                  <a:gd name="T55" fmla="*/ 2147483646 h 609"/>
                  <a:gd name="T56" fmla="*/ 2147483646 w 404"/>
                  <a:gd name="T57" fmla="*/ 2147483646 h 609"/>
                  <a:gd name="T58" fmla="*/ 2147483646 w 404"/>
                  <a:gd name="T59" fmla="*/ 2147483646 h 609"/>
                  <a:gd name="T60" fmla="*/ 2147483646 w 404"/>
                  <a:gd name="T61" fmla="*/ 2147483646 h 609"/>
                  <a:gd name="T62" fmla="*/ 2147483646 w 404"/>
                  <a:gd name="T63" fmla="*/ 2147483646 h 609"/>
                  <a:gd name="T64" fmla="*/ 2147483646 w 404"/>
                  <a:gd name="T65" fmla="*/ 2147483646 h 609"/>
                  <a:gd name="T66" fmla="*/ 2147483646 w 404"/>
                  <a:gd name="T67" fmla="*/ 2147483646 h 609"/>
                  <a:gd name="T68" fmla="*/ 2147483646 w 404"/>
                  <a:gd name="T69" fmla="*/ 2147483646 h 609"/>
                  <a:gd name="T70" fmla="*/ 2147483646 w 404"/>
                  <a:gd name="T71" fmla="*/ 2147483646 h 609"/>
                  <a:gd name="T72" fmla="*/ 2147483646 w 404"/>
                  <a:gd name="T73" fmla="*/ 2147483646 h 609"/>
                  <a:gd name="T74" fmla="*/ 2147483646 w 404"/>
                  <a:gd name="T75" fmla="*/ 2147483646 h 609"/>
                  <a:gd name="T76" fmla="*/ 2147483646 w 404"/>
                  <a:gd name="T77" fmla="*/ 2147483646 h 609"/>
                  <a:gd name="T78" fmla="*/ 2147483646 w 404"/>
                  <a:gd name="T79" fmla="*/ 2147483646 h 609"/>
                  <a:gd name="T80" fmla="*/ 2147483646 w 404"/>
                  <a:gd name="T81" fmla="*/ 2147483646 h 609"/>
                  <a:gd name="T82" fmla="*/ 2147483646 w 404"/>
                  <a:gd name="T83" fmla="*/ 2147483646 h 609"/>
                  <a:gd name="T84" fmla="*/ 2147483646 w 404"/>
                  <a:gd name="T85" fmla="*/ 2147483646 h 609"/>
                  <a:gd name="T86" fmla="*/ 2147483646 w 404"/>
                  <a:gd name="T87" fmla="*/ 2147483646 h 609"/>
                  <a:gd name="T88" fmla="*/ 2147483646 w 404"/>
                  <a:gd name="T89" fmla="*/ 2147483646 h 609"/>
                  <a:gd name="T90" fmla="*/ 2147483646 w 404"/>
                  <a:gd name="T91" fmla="*/ 2147483646 h 609"/>
                  <a:gd name="T92" fmla="*/ 2147483646 w 404"/>
                  <a:gd name="T93" fmla="*/ 2147483646 h 609"/>
                  <a:gd name="T94" fmla="*/ 2147483646 w 404"/>
                  <a:gd name="T95" fmla="*/ 2147483646 h 609"/>
                  <a:gd name="T96" fmla="*/ 2147483646 w 404"/>
                  <a:gd name="T97" fmla="*/ 2147483646 h 609"/>
                  <a:gd name="T98" fmla="*/ 2147483646 w 404"/>
                  <a:gd name="T99" fmla="*/ 2147483646 h 609"/>
                  <a:gd name="T100" fmla="*/ 2147483646 w 404"/>
                  <a:gd name="T101" fmla="*/ 2147483646 h 609"/>
                  <a:gd name="T102" fmla="*/ 2147483646 w 404"/>
                  <a:gd name="T103" fmla="*/ 2147483646 h 609"/>
                  <a:gd name="T104" fmla="*/ 2147483646 w 404"/>
                  <a:gd name="T105" fmla="*/ 2147483646 h 609"/>
                  <a:gd name="T106" fmla="*/ 2147483646 w 404"/>
                  <a:gd name="T107" fmla="*/ 2147483646 h 609"/>
                  <a:gd name="T108" fmla="*/ 2147483646 w 404"/>
                  <a:gd name="T109" fmla="*/ 2147483646 h 6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4" h="609">
                    <a:moveTo>
                      <a:pt x="404" y="430"/>
                    </a:moveTo>
                    <a:lnTo>
                      <a:pt x="402" y="461"/>
                    </a:lnTo>
                    <a:lnTo>
                      <a:pt x="395" y="488"/>
                    </a:lnTo>
                    <a:lnTo>
                      <a:pt x="385" y="514"/>
                    </a:lnTo>
                    <a:lnTo>
                      <a:pt x="369" y="537"/>
                    </a:lnTo>
                    <a:lnTo>
                      <a:pt x="348" y="556"/>
                    </a:lnTo>
                    <a:lnTo>
                      <a:pt x="324" y="575"/>
                    </a:lnTo>
                    <a:lnTo>
                      <a:pt x="296" y="588"/>
                    </a:lnTo>
                    <a:lnTo>
                      <a:pt x="265" y="598"/>
                    </a:lnTo>
                    <a:lnTo>
                      <a:pt x="230" y="605"/>
                    </a:lnTo>
                    <a:lnTo>
                      <a:pt x="192" y="609"/>
                    </a:lnTo>
                    <a:lnTo>
                      <a:pt x="148" y="606"/>
                    </a:lnTo>
                    <a:lnTo>
                      <a:pt x="104" y="597"/>
                    </a:lnTo>
                    <a:lnTo>
                      <a:pt x="64" y="582"/>
                    </a:lnTo>
                    <a:lnTo>
                      <a:pt x="36" y="565"/>
                    </a:lnTo>
                    <a:lnTo>
                      <a:pt x="15" y="547"/>
                    </a:lnTo>
                    <a:lnTo>
                      <a:pt x="4" y="526"/>
                    </a:lnTo>
                    <a:lnTo>
                      <a:pt x="0" y="504"/>
                    </a:lnTo>
                    <a:lnTo>
                      <a:pt x="1" y="491"/>
                    </a:lnTo>
                    <a:lnTo>
                      <a:pt x="4" y="479"/>
                    </a:lnTo>
                    <a:lnTo>
                      <a:pt x="15" y="458"/>
                    </a:lnTo>
                    <a:lnTo>
                      <a:pt x="34" y="440"/>
                    </a:lnTo>
                    <a:lnTo>
                      <a:pt x="59" y="424"/>
                    </a:lnTo>
                    <a:lnTo>
                      <a:pt x="87" y="412"/>
                    </a:lnTo>
                    <a:lnTo>
                      <a:pt x="120" y="403"/>
                    </a:lnTo>
                    <a:lnTo>
                      <a:pt x="154" y="400"/>
                    </a:lnTo>
                    <a:lnTo>
                      <a:pt x="125" y="387"/>
                    </a:lnTo>
                    <a:lnTo>
                      <a:pt x="101" y="370"/>
                    </a:lnTo>
                    <a:lnTo>
                      <a:pt x="78" y="349"/>
                    </a:lnTo>
                    <a:lnTo>
                      <a:pt x="60" y="324"/>
                    </a:lnTo>
                    <a:lnTo>
                      <a:pt x="47" y="298"/>
                    </a:lnTo>
                    <a:lnTo>
                      <a:pt x="36" y="269"/>
                    </a:lnTo>
                    <a:lnTo>
                      <a:pt x="31" y="239"/>
                    </a:lnTo>
                    <a:lnTo>
                      <a:pt x="29" y="205"/>
                    </a:lnTo>
                    <a:lnTo>
                      <a:pt x="32" y="167"/>
                    </a:lnTo>
                    <a:lnTo>
                      <a:pt x="44" y="132"/>
                    </a:lnTo>
                    <a:lnTo>
                      <a:pt x="63" y="97"/>
                    </a:lnTo>
                    <a:lnTo>
                      <a:pt x="87" y="67"/>
                    </a:lnTo>
                    <a:lnTo>
                      <a:pt x="115" y="45"/>
                    </a:lnTo>
                    <a:lnTo>
                      <a:pt x="142" y="27"/>
                    </a:lnTo>
                    <a:lnTo>
                      <a:pt x="171" y="14"/>
                    </a:lnTo>
                    <a:lnTo>
                      <a:pt x="203" y="6"/>
                    </a:lnTo>
                    <a:lnTo>
                      <a:pt x="231" y="2"/>
                    </a:lnTo>
                    <a:lnTo>
                      <a:pt x="260" y="0"/>
                    </a:lnTo>
                    <a:lnTo>
                      <a:pt x="298" y="2"/>
                    </a:lnTo>
                    <a:lnTo>
                      <a:pt x="332" y="7"/>
                    </a:lnTo>
                    <a:lnTo>
                      <a:pt x="364" y="16"/>
                    </a:lnTo>
                    <a:lnTo>
                      <a:pt x="391" y="27"/>
                    </a:lnTo>
                    <a:lnTo>
                      <a:pt x="394" y="104"/>
                    </a:lnTo>
                    <a:lnTo>
                      <a:pt x="373" y="104"/>
                    </a:lnTo>
                    <a:lnTo>
                      <a:pt x="364" y="79"/>
                    </a:lnTo>
                    <a:lnTo>
                      <a:pt x="349" y="59"/>
                    </a:lnTo>
                    <a:lnTo>
                      <a:pt x="331" y="44"/>
                    </a:lnTo>
                    <a:lnTo>
                      <a:pt x="309" y="33"/>
                    </a:lnTo>
                    <a:lnTo>
                      <a:pt x="282" y="25"/>
                    </a:lnTo>
                    <a:lnTo>
                      <a:pt x="251" y="23"/>
                    </a:lnTo>
                    <a:lnTo>
                      <a:pt x="217" y="25"/>
                    </a:lnTo>
                    <a:lnTo>
                      <a:pt x="187" y="35"/>
                    </a:lnTo>
                    <a:lnTo>
                      <a:pt x="159" y="49"/>
                    </a:lnTo>
                    <a:lnTo>
                      <a:pt x="136" y="70"/>
                    </a:lnTo>
                    <a:lnTo>
                      <a:pt x="119" y="91"/>
                    </a:lnTo>
                    <a:lnTo>
                      <a:pt x="107" y="116"/>
                    </a:lnTo>
                    <a:lnTo>
                      <a:pt x="98" y="142"/>
                    </a:lnTo>
                    <a:lnTo>
                      <a:pt x="94" y="172"/>
                    </a:lnTo>
                    <a:lnTo>
                      <a:pt x="94" y="205"/>
                    </a:lnTo>
                    <a:lnTo>
                      <a:pt x="99" y="243"/>
                    </a:lnTo>
                    <a:lnTo>
                      <a:pt x="110" y="278"/>
                    </a:lnTo>
                    <a:lnTo>
                      <a:pt x="125" y="310"/>
                    </a:lnTo>
                    <a:lnTo>
                      <a:pt x="145" y="337"/>
                    </a:lnTo>
                    <a:lnTo>
                      <a:pt x="166" y="357"/>
                    </a:lnTo>
                    <a:lnTo>
                      <a:pt x="188" y="371"/>
                    </a:lnTo>
                    <a:lnTo>
                      <a:pt x="214" y="382"/>
                    </a:lnTo>
                    <a:lnTo>
                      <a:pt x="243" y="388"/>
                    </a:lnTo>
                    <a:lnTo>
                      <a:pt x="273" y="391"/>
                    </a:lnTo>
                    <a:lnTo>
                      <a:pt x="301" y="387"/>
                    </a:lnTo>
                    <a:lnTo>
                      <a:pt x="328" y="378"/>
                    </a:lnTo>
                    <a:lnTo>
                      <a:pt x="356" y="362"/>
                    </a:lnTo>
                    <a:lnTo>
                      <a:pt x="383" y="341"/>
                    </a:lnTo>
                    <a:lnTo>
                      <a:pt x="404" y="341"/>
                    </a:lnTo>
                    <a:lnTo>
                      <a:pt x="404" y="430"/>
                    </a:lnTo>
                    <a:close/>
                    <a:moveTo>
                      <a:pt x="339" y="455"/>
                    </a:moveTo>
                    <a:lnTo>
                      <a:pt x="339" y="407"/>
                    </a:lnTo>
                    <a:lnTo>
                      <a:pt x="323" y="415"/>
                    </a:lnTo>
                    <a:lnTo>
                      <a:pt x="298" y="419"/>
                    </a:lnTo>
                    <a:lnTo>
                      <a:pt x="268" y="421"/>
                    </a:lnTo>
                    <a:lnTo>
                      <a:pt x="230" y="421"/>
                    </a:lnTo>
                    <a:lnTo>
                      <a:pt x="193" y="421"/>
                    </a:lnTo>
                    <a:lnTo>
                      <a:pt x="158" y="426"/>
                    </a:lnTo>
                    <a:lnTo>
                      <a:pt x="124" y="436"/>
                    </a:lnTo>
                    <a:lnTo>
                      <a:pt x="102" y="446"/>
                    </a:lnTo>
                    <a:lnTo>
                      <a:pt x="83" y="457"/>
                    </a:lnTo>
                    <a:lnTo>
                      <a:pt x="72" y="468"/>
                    </a:lnTo>
                    <a:lnTo>
                      <a:pt x="64" y="482"/>
                    </a:lnTo>
                    <a:lnTo>
                      <a:pt x="63" y="491"/>
                    </a:lnTo>
                    <a:lnTo>
                      <a:pt x="61" y="500"/>
                    </a:lnTo>
                    <a:lnTo>
                      <a:pt x="64" y="517"/>
                    </a:lnTo>
                    <a:lnTo>
                      <a:pt x="73" y="533"/>
                    </a:lnTo>
                    <a:lnTo>
                      <a:pt x="89" y="546"/>
                    </a:lnTo>
                    <a:lnTo>
                      <a:pt x="111" y="558"/>
                    </a:lnTo>
                    <a:lnTo>
                      <a:pt x="141" y="567"/>
                    </a:lnTo>
                    <a:lnTo>
                      <a:pt x="175" y="572"/>
                    </a:lnTo>
                    <a:lnTo>
                      <a:pt x="212" y="573"/>
                    </a:lnTo>
                    <a:lnTo>
                      <a:pt x="241" y="569"/>
                    </a:lnTo>
                    <a:lnTo>
                      <a:pt x="265" y="563"/>
                    </a:lnTo>
                    <a:lnTo>
                      <a:pt x="288" y="552"/>
                    </a:lnTo>
                    <a:lnTo>
                      <a:pt x="306" y="539"/>
                    </a:lnTo>
                    <a:lnTo>
                      <a:pt x="320" y="523"/>
                    </a:lnTo>
                    <a:lnTo>
                      <a:pt x="331" y="504"/>
                    </a:lnTo>
                    <a:lnTo>
                      <a:pt x="337" y="482"/>
                    </a:lnTo>
                    <a:lnTo>
                      <a:pt x="339" y="455"/>
                    </a:lnTo>
                    <a:close/>
                  </a:path>
                </a:pathLst>
              </a:custGeom>
              <a:solidFill>
                <a:srgbClr val="FF6600"/>
              </a:solidFill>
              <a:ln w="0">
                <a:solidFill>
                  <a:srgbClr val="FFFFFF"/>
                </a:solidFill>
                <a:prstDash val="solid"/>
                <a:round/>
                <a:headEnd/>
                <a:tailEnd/>
              </a:ln>
            </p:spPr>
            <p:txBody>
              <a:bodyPr/>
              <a:lstStyle/>
              <a:p>
                <a:endParaRPr lang="es-ES"/>
              </a:p>
            </p:txBody>
          </p:sp>
          <p:sp>
            <p:nvSpPr>
              <p:cNvPr id="33" name="Freeform 44"/>
              <p:cNvSpPr>
                <a:spLocks/>
              </p:cNvSpPr>
              <p:nvPr/>
            </p:nvSpPr>
            <p:spPr bwMode="auto">
              <a:xfrm>
                <a:off x="3730626" y="278727"/>
                <a:ext cx="484188" cy="838200"/>
              </a:xfrm>
              <a:custGeom>
                <a:avLst/>
                <a:gdLst>
                  <a:gd name="T0" fmla="*/ 0 w 305"/>
                  <a:gd name="T1" fmla="*/ 2147483646 h 528"/>
                  <a:gd name="T2" fmla="*/ 2147483646 w 305"/>
                  <a:gd name="T3" fmla="*/ 2147483646 h 528"/>
                  <a:gd name="T4" fmla="*/ 2147483646 w 305"/>
                  <a:gd name="T5" fmla="*/ 2147483646 h 528"/>
                  <a:gd name="T6" fmla="*/ 2147483646 w 305"/>
                  <a:gd name="T7" fmla="*/ 2147483646 h 528"/>
                  <a:gd name="T8" fmla="*/ 2147483646 w 305"/>
                  <a:gd name="T9" fmla="*/ 2147483646 h 528"/>
                  <a:gd name="T10" fmla="*/ 2147483646 w 305"/>
                  <a:gd name="T11" fmla="*/ 2147483646 h 528"/>
                  <a:gd name="T12" fmla="*/ 2147483646 w 305"/>
                  <a:gd name="T13" fmla="*/ 2147483646 h 528"/>
                  <a:gd name="T14" fmla="*/ 2147483646 w 305"/>
                  <a:gd name="T15" fmla="*/ 2147483646 h 528"/>
                  <a:gd name="T16" fmla="*/ 2147483646 w 305"/>
                  <a:gd name="T17" fmla="*/ 2147483646 h 528"/>
                  <a:gd name="T18" fmla="*/ 2147483646 w 305"/>
                  <a:gd name="T19" fmla="*/ 2147483646 h 528"/>
                  <a:gd name="T20" fmla="*/ 2147483646 w 305"/>
                  <a:gd name="T21" fmla="*/ 2147483646 h 528"/>
                  <a:gd name="T22" fmla="*/ 2147483646 w 305"/>
                  <a:gd name="T23" fmla="*/ 2147483646 h 528"/>
                  <a:gd name="T24" fmla="*/ 2147483646 w 305"/>
                  <a:gd name="T25" fmla="*/ 2147483646 h 528"/>
                  <a:gd name="T26" fmla="*/ 2147483646 w 305"/>
                  <a:gd name="T27" fmla="*/ 2147483646 h 528"/>
                  <a:gd name="T28" fmla="*/ 2147483646 w 305"/>
                  <a:gd name="T29" fmla="*/ 2147483646 h 528"/>
                  <a:gd name="T30" fmla="*/ 2147483646 w 305"/>
                  <a:gd name="T31" fmla="*/ 2147483646 h 528"/>
                  <a:gd name="T32" fmla="*/ 2147483646 w 305"/>
                  <a:gd name="T33" fmla="*/ 2147483646 h 528"/>
                  <a:gd name="T34" fmla="*/ 2147483646 w 305"/>
                  <a:gd name="T35" fmla="*/ 2147483646 h 528"/>
                  <a:gd name="T36" fmla="*/ 2147483646 w 305"/>
                  <a:gd name="T37" fmla="*/ 2147483646 h 528"/>
                  <a:gd name="T38" fmla="*/ 2147483646 w 305"/>
                  <a:gd name="T39" fmla="*/ 2147483646 h 528"/>
                  <a:gd name="T40" fmla="*/ 2147483646 w 305"/>
                  <a:gd name="T41" fmla="*/ 2147483646 h 528"/>
                  <a:gd name="T42" fmla="*/ 2147483646 w 305"/>
                  <a:gd name="T43" fmla="*/ 2147483646 h 528"/>
                  <a:gd name="T44" fmla="*/ 2147483646 w 305"/>
                  <a:gd name="T45" fmla="*/ 2147483646 h 528"/>
                  <a:gd name="T46" fmla="*/ 2147483646 w 305"/>
                  <a:gd name="T47" fmla="*/ 2147483646 h 528"/>
                  <a:gd name="T48" fmla="*/ 2147483646 w 305"/>
                  <a:gd name="T49" fmla="*/ 2147483646 h 528"/>
                  <a:gd name="T50" fmla="*/ 2147483646 w 305"/>
                  <a:gd name="T51" fmla="*/ 2147483646 h 528"/>
                  <a:gd name="T52" fmla="*/ 2147483646 w 305"/>
                  <a:gd name="T53" fmla="*/ 2147483646 h 528"/>
                  <a:gd name="T54" fmla="*/ 2147483646 w 305"/>
                  <a:gd name="T55" fmla="*/ 2147483646 h 528"/>
                  <a:gd name="T56" fmla="*/ 2147483646 w 305"/>
                  <a:gd name="T57" fmla="*/ 2147483646 h 528"/>
                  <a:gd name="T58" fmla="*/ 2147483646 w 305"/>
                  <a:gd name="T59" fmla="*/ 2147483646 h 528"/>
                  <a:gd name="T60" fmla="*/ 2147483646 w 305"/>
                  <a:gd name="T61" fmla="*/ 2147483646 h 528"/>
                  <a:gd name="T62" fmla="*/ 2147483646 w 305"/>
                  <a:gd name="T63" fmla="*/ 2147483646 h 528"/>
                  <a:gd name="T64" fmla="*/ 2147483646 w 305"/>
                  <a:gd name="T65" fmla="*/ 2147483646 h 528"/>
                  <a:gd name="T66" fmla="*/ 2147483646 w 305"/>
                  <a:gd name="T67" fmla="*/ 2147483646 h 528"/>
                  <a:gd name="T68" fmla="*/ 2147483646 w 305"/>
                  <a:gd name="T69" fmla="*/ 0 h 528"/>
                  <a:gd name="T70" fmla="*/ 2147483646 w 305"/>
                  <a:gd name="T71" fmla="*/ 0 h 528"/>
                  <a:gd name="T72" fmla="*/ 2147483646 w 305"/>
                  <a:gd name="T73" fmla="*/ 2147483646 h 528"/>
                  <a:gd name="T74" fmla="*/ 2147483646 w 305"/>
                  <a:gd name="T75" fmla="*/ 2147483646 h 528"/>
                  <a:gd name="T76" fmla="*/ 2147483646 w 305"/>
                  <a:gd name="T77" fmla="*/ 2147483646 h 528"/>
                  <a:gd name="T78" fmla="*/ 2147483646 w 305"/>
                  <a:gd name="T79" fmla="*/ 2147483646 h 528"/>
                  <a:gd name="T80" fmla="*/ 2147483646 w 305"/>
                  <a:gd name="T81" fmla="*/ 2147483646 h 528"/>
                  <a:gd name="T82" fmla="*/ 2147483646 w 305"/>
                  <a:gd name="T83" fmla="*/ 2147483646 h 528"/>
                  <a:gd name="T84" fmla="*/ 2147483646 w 305"/>
                  <a:gd name="T85" fmla="*/ 2147483646 h 528"/>
                  <a:gd name="T86" fmla="*/ 2147483646 w 305"/>
                  <a:gd name="T87" fmla="*/ 2147483646 h 528"/>
                  <a:gd name="T88" fmla="*/ 2147483646 w 305"/>
                  <a:gd name="T89" fmla="*/ 2147483646 h 528"/>
                  <a:gd name="T90" fmla="*/ 2147483646 w 305"/>
                  <a:gd name="T91" fmla="*/ 2147483646 h 528"/>
                  <a:gd name="T92" fmla="*/ 2147483646 w 305"/>
                  <a:gd name="T93" fmla="*/ 2147483646 h 528"/>
                  <a:gd name="T94" fmla="*/ 2147483646 w 305"/>
                  <a:gd name="T95" fmla="*/ 2147483646 h 528"/>
                  <a:gd name="T96" fmla="*/ 2147483646 w 305"/>
                  <a:gd name="T97" fmla="*/ 2147483646 h 528"/>
                  <a:gd name="T98" fmla="*/ 2147483646 w 305"/>
                  <a:gd name="T99" fmla="*/ 2147483646 h 528"/>
                  <a:gd name="T100" fmla="*/ 2147483646 w 305"/>
                  <a:gd name="T101" fmla="*/ 2147483646 h 528"/>
                  <a:gd name="T102" fmla="*/ 2147483646 w 305"/>
                  <a:gd name="T103" fmla="*/ 2147483646 h 528"/>
                  <a:gd name="T104" fmla="*/ 2147483646 w 305"/>
                  <a:gd name="T105" fmla="*/ 2147483646 h 528"/>
                  <a:gd name="T106" fmla="*/ 2147483646 w 305"/>
                  <a:gd name="T107" fmla="*/ 2147483646 h 528"/>
                  <a:gd name="T108" fmla="*/ 2147483646 w 305"/>
                  <a:gd name="T109" fmla="*/ 2147483646 h 528"/>
                  <a:gd name="T110" fmla="*/ 2147483646 w 305"/>
                  <a:gd name="T111" fmla="*/ 2147483646 h 528"/>
                  <a:gd name="T112" fmla="*/ 2147483646 w 305"/>
                  <a:gd name="T113" fmla="*/ 2147483646 h 528"/>
                  <a:gd name="T114" fmla="*/ 2147483646 w 305"/>
                  <a:gd name="T115" fmla="*/ 2147483646 h 528"/>
                  <a:gd name="T116" fmla="*/ 2147483646 w 305"/>
                  <a:gd name="T117" fmla="*/ 2147483646 h 528"/>
                  <a:gd name="T118" fmla="*/ 0 w 305"/>
                  <a:gd name="T119" fmla="*/ 2147483646 h 5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5" h="528">
                    <a:moveTo>
                      <a:pt x="0" y="404"/>
                    </a:moveTo>
                    <a:lnTo>
                      <a:pt x="1" y="372"/>
                    </a:lnTo>
                    <a:lnTo>
                      <a:pt x="12" y="342"/>
                    </a:lnTo>
                    <a:lnTo>
                      <a:pt x="32" y="313"/>
                    </a:lnTo>
                    <a:lnTo>
                      <a:pt x="52" y="293"/>
                    </a:lnTo>
                    <a:lnTo>
                      <a:pt x="73" y="279"/>
                    </a:lnTo>
                    <a:lnTo>
                      <a:pt x="96" y="270"/>
                    </a:lnTo>
                    <a:lnTo>
                      <a:pt x="121" y="265"/>
                    </a:lnTo>
                    <a:lnTo>
                      <a:pt x="145" y="263"/>
                    </a:lnTo>
                    <a:lnTo>
                      <a:pt x="168" y="266"/>
                    </a:lnTo>
                    <a:lnTo>
                      <a:pt x="168" y="284"/>
                    </a:lnTo>
                    <a:lnTo>
                      <a:pt x="144" y="286"/>
                    </a:lnTo>
                    <a:lnTo>
                      <a:pt x="124" y="291"/>
                    </a:lnTo>
                    <a:lnTo>
                      <a:pt x="106" y="300"/>
                    </a:lnTo>
                    <a:lnTo>
                      <a:pt x="90" y="314"/>
                    </a:lnTo>
                    <a:lnTo>
                      <a:pt x="79" y="331"/>
                    </a:lnTo>
                    <a:lnTo>
                      <a:pt x="70" y="351"/>
                    </a:lnTo>
                    <a:lnTo>
                      <a:pt x="64" y="373"/>
                    </a:lnTo>
                    <a:lnTo>
                      <a:pt x="63" y="397"/>
                    </a:lnTo>
                    <a:lnTo>
                      <a:pt x="66" y="421"/>
                    </a:lnTo>
                    <a:lnTo>
                      <a:pt x="72" y="440"/>
                    </a:lnTo>
                    <a:lnTo>
                      <a:pt x="83" y="460"/>
                    </a:lnTo>
                    <a:lnTo>
                      <a:pt x="97" y="477"/>
                    </a:lnTo>
                    <a:lnTo>
                      <a:pt x="118" y="493"/>
                    </a:lnTo>
                    <a:lnTo>
                      <a:pt x="140" y="502"/>
                    </a:lnTo>
                    <a:lnTo>
                      <a:pt x="165" y="507"/>
                    </a:lnTo>
                    <a:lnTo>
                      <a:pt x="193" y="507"/>
                    </a:lnTo>
                    <a:lnTo>
                      <a:pt x="193" y="80"/>
                    </a:lnTo>
                    <a:lnTo>
                      <a:pt x="191" y="59"/>
                    </a:lnTo>
                    <a:lnTo>
                      <a:pt x="189" y="43"/>
                    </a:lnTo>
                    <a:lnTo>
                      <a:pt x="183" y="33"/>
                    </a:lnTo>
                    <a:lnTo>
                      <a:pt x="174" y="25"/>
                    </a:lnTo>
                    <a:lnTo>
                      <a:pt x="159" y="21"/>
                    </a:lnTo>
                    <a:lnTo>
                      <a:pt x="138" y="20"/>
                    </a:lnTo>
                    <a:lnTo>
                      <a:pt x="138" y="0"/>
                    </a:lnTo>
                    <a:lnTo>
                      <a:pt x="305" y="0"/>
                    </a:lnTo>
                    <a:lnTo>
                      <a:pt x="305" y="20"/>
                    </a:lnTo>
                    <a:lnTo>
                      <a:pt x="284" y="21"/>
                    </a:lnTo>
                    <a:lnTo>
                      <a:pt x="268" y="25"/>
                    </a:lnTo>
                    <a:lnTo>
                      <a:pt x="261" y="30"/>
                    </a:lnTo>
                    <a:lnTo>
                      <a:pt x="257" y="41"/>
                    </a:lnTo>
                    <a:lnTo>
                      <a:pt x="253" y="58"/>
                    </a:lnTo>
                    <a:lnTo>
                      <a:pt x="253" y="80"/>
                    </a:lnTo>
                    <a:lnTo>
                      <a:pt x="253" y="464"/>
                    </a:lnTo>
                    <a:lnTo>
                      <a:pt x="253" y="482"/>
                    </a:lnTo>
                    <a:lnTo>
                      <a:pt x="257" y="495"/>
                    </a:lnTo>
                    <a:lnTo>
                      <a:pt x="261" y="503"/>
                    </a:lnTo>
                    <a:lnTo>
                      <a:pt x="270" y="507"/>
                    </a:lnTo>
                    <a:lnTo>
                      <a:pt x="283" y="510"/>
                    </a:lnTo>
                    <a:lnTo>
                      <a:pt x="303" y="511"/>
                    </a:lnTo>
                    <a:lnTo>
                      <a:pt x="303" y="528"/>
                    </a:lnTo>
                    <a:lnTo>
                      <a:pt x="186" y="528"/>
                    </a:lnTo>
                    <a:lnTo>
                      <a:pt x="145" y="527"/>
                    </a:lnTo>
                    <a:lnTo>
                      <a:pt x="109" y="522"/>
                    </a:lnTo>
                    <a:lnTo>
                      <a:pt x="79" y="512"/>
                    </a:lnTo>
                    <a:lnTo>
                      <a:pt x="52" y="499"/>
                    </a:lnTo>
                    <a:lnTo>
                      <a:pt x="32" y="481"/>
                    </a:lnTo>
                    <a:lnTo>
                      <a:pt x="16" y="460"/>
                    </a:lnTo>
                    <a:lnTo>
                      <a:pt x="5" y="434"/>
                    </a:lnTo>
                    <a:lnTo>
                      <a:pt x="0" y="404"/>
                    </a:lnTo>
                    <a:close/>
                  </a:path>
                </a:pathLst>
              </a:custGeom>
              <a:solidFill>
                <a:srgbClr val="008000"/>
              </a:solidFill>
              <a:ln w="0">
                <a:solidFill>
                  <a:schemeClr val="bg1"/>
                </a:solidFill>
                <a:prstDash val="solid"/>
                <a:round/>
                <a:headEnd/>
                <a:tailEnd/>
              </a:ln>
            </p:spPr>
            <p:txBody>
              <a:bodyPr/>
              <a:lstStyle/>
              <a:p>
                <a:endParaRPr lang="es-ES"/>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278657" y="989907"/>
            <a:ext cx="7128792" cy="5544615"/>
            <a:chOff x="2790825" y="629866"/>
            <a:chExt cx="7128792" cy="5571996"/>
          </a:xfrm>
        </p:grpSpPr>
        <p:pic>
          <p:nvPicPr>
            <p:cNvPr id="2050" name="Picture 2"/>
            <p:cNvPicPr>
              <a:picLocks noChangeAspect="1" noChangeArrowheads="1"/>
            </p:cNvPicPr>
            <p:nvPr/>
          </p:nvPicPr>
          <p:blipFill>
            <a:blip r:embed="rId2" cstate="print"/>
            <a:srcRect l="11029" t="12360" r="9238" b="9739"/>
            <a:stretch>
              <a:fillRect/>
            </a:stretch>
          </p:blipFill>
          <p:spPr bwMode="auto">
            <a:xfrm>
              <a:off x="2790825" y="629866"/>
              <a:ext cx="7128792" cy="5571996"/>
            </a:xfrm>
            <a:prstGeom prst="rect">
              <a:avLst/>
            </a:prstGeom>
            <a:noFill/>
            <a:ln w="47625">
              <a:solidFill>
                <a:srgbClr val="000099"/>
              </a:solidFill>
              <a:miter lim="800000"/>
              <a:headEnd/>
              <a:tailEnd/>
            </a:ln>
          </p:spPr>
        </p:pic>
        <p:sp>
          <p:nvSpPr>
            <p:cNvPr id="3" name="2 CuadroTexto"/>
            <p:cNvSpPr txBox="1"/>
            <p:nvPr/>
          </p:nvSpPr>
          <p:spPr>
            <a:xfrm>
              <a:off x="4302993" y="2286050"/>
              <a:ext cx="1822243" cy="646331"/>
            </a:xfrm>
            <a:prstGeom prst="rect">
              <a:avLst/>
            </a:prstGeom>
            <a:noFill/>
            <a:ln w="47625">
              <a:noFill/>
            </a:ln>
          </p:spPr>
          <p:txBody>
            <a:bodyPr wrap="square" rtlCol="0">
              <a:spAutoFit/>
            </a:bodyPr>
            <a:lstStyle/>
            <a:p>
              <a:pPr algn="ctr"/>
              <a:r>
                <a:rPr lang="es-ES" b="1" dirty="0" smtClean="0">
                  <a:solidFill>
                    <a:srgbClr val="000099"/>
                  </a:solidFill>
                </a:rPr>
                <a:t>Punto de encuentro 2</a:t>
              </a:r>
              <a:endParaRPr lang="es-ES" b="1" dirty="0">
                <a:solidFill>
                  <a:srgbClr val="000099"/>
                </a:solidFill>
              </a:endParaRPr>
            </a:p>
          </p:txBody>
        </p:sp>
        <p:sp>
          <p:nvSpPr>
            <p:cNvPr id="4" name="3 Estrella de 5 puntas"/>
            <p:cNvSpPr/>
            <p:nvPr/>
          </p:nvSpPr>
          <p:spPr>
            <a:xfrm>
              <a:off x="4951066" y="2862114"/>
              <a:ext cx="288032" cy="296476"/>
            </a:xfrm>
            <a:prstGeom prst="star5">
              <a:avLst/>
            </a:prstGeom>
            <a:solidFill>
              <a:srgbClr val="000099"/>
            </a:solidFill>
            <a:ln w="476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 name="5 Grupo"/>
          <p:cNvGrpSpPr/>
          <p:nvPr/>
        </p:nvGrpSpPr>
        <p:grpSpPr>
          <a:xfrm>
            <a:off x="270545" y="291598"/>
            <a:ext cx="2592288" cy="677951"/>
            <a:chOff x="1998737" y="65088"/>
            <a:chExt cx="7056410" cy="1921823"/>
          </a:xfrm>
        </p:grpSpPr>
        <p:sp>
          <p:nvSpPr>
            <p:cNvPr id="7" name="Text Box 21"/>
            <p:cNvSpPr txBox="1">
              <a:spLocks noChangeArrowheads="1"/>
            </p:cNvSpPr>
            <p:nvPr/>
          </p:nvSpPr>
          <p:spPr bwMode="auto">
            <a:xfrm>
              <a:off x="5959178" y="906638"/>
              <a:ext cx="3095969" cy="1080273"/>
            </a:xfrm>
            <a:prstGeom prst="rect">
              <a:avLst/>
            </a:prstGeom>
            <a:noFill/>
            <a:ln w="9525">
              <a:noFill/>
              <a:miter lim="800000"/>
              <a:headEnd/>
              <a:tailEnd/>
            </a:ln>
          </p:spPr>
          <p:txBody>
            <a:bodyPr lIns="103074" tIns="51538" rIns="103074" bIns="51538">
              <a:spAutoFit/>
            </a:bodyPr>
            <a:lstStyle/>
            <a:p>
              <a:pPr>
                <a:spcBef>
                  <a:spcPct val="50000"/>
                </a:spcBef>
              </a:pPr>
              <a:r>
                <a:rPr lang="es-ES" b="1" dirty="0">
                  <a:solidFill>
                    <a:srgbClr val="FF0000"/>
                  </a:solidFill>
                </a:rPr>
                <a:t>Cádiz</a:t>
              </a:r>
            </a:p>
          </p:txBody>
        </p:sp>
        <p:grpSp>
          <p:nvGrpSpPr>
            <p:cNvPr id="8" name="Grupo 25"/>
            <p:cNvGrpSpPr>
              <a:grpSpLocks/>
            </p:cNvGrpSpPr>
            <p:nvPr/>
          </p:nvGrpSpPr>
          <p:grpSpPr bwMode="auto">
            <a:xfrm>
              <a:off x="1998737" y="65088"/>
              <a:ext cx="6599238" cy="1341437"/>
              <a:chOff x="25401" y="146965"/>
              <a:chExt cx="6829425" cy="1409700"/>
            </a:xfrm>
          </p:grpSpPr>
          <p:sp>
            <p:nvSpPr>
              <p:cNvPr id="9" name="Freeform 34"/>
              <p:cNvSpPr>
                <a:spLocks noEditPoints="1"/>
              </p:cNvSpPr>
              <p:nvPr/>
            </p:nvSpPr>
            <p:spPr bwMode="auto">
              <a:xfrm>
                <a:off x="25401" y="472402"/>
                <a:ext cx="644525" cy="963613"/>
              </a:xfrm>
              <a:custGeom>
                <a:avLst/>
                <a:gdLst>
                  <a:gd name="T0" fmla="*/ 2147483646 w 406"/>
                  <a:gd name="T1" fmla="*/ 2147483646 h 607"/>
                  <a:gd name="T2" fmla="*/ 2147483646 w 406"/>
                  <a:gd name="T3" fmla="*/ 2147483646 h 607"/>
                  <a:gd name="T4" fmla="*/ 2147483646 w 406"/>
                  <a:gd name="T5" fmla="*/ 2147483646 h 607"/>
                  <a:gd name="T6" fmla="*/ 2147483646 w 406"/>
                  <a:gd name="T7" fmla="*/ 2147483646 h 607"/>
                  <a:gd name="T8" fmla="*/ 2147483646 w 406"/>
                  <a:gd name="T9" fmla="*/ 2147483646 h 607"/>
                  <a:gd name="T10" fmla="*/ 2147483646 w 406"/>
                  <a:gd name="T11" fmla="*/ 2147483646 h 607"/>
                  <a:gd name="T12" fmla="*/ 2147483646 w 406"/>
                  <a:gd name="T13" fmla="*/ 2147483646 h 607"/>
                  <a:gd name="T14" fmla="*/ 2147483646 w 406"/>
                  <a:gd name="T15" fmla="*/ 2147483646 h 607"/>
                  <a:gd name="T16" fmla="*/ 0 w 406"/>
                  <a:gd name="T17" fmla="*/ 2147483646 h 607"/>
                  <a:gd name="T18" fmla="*/ 2147483646 w 406"/>
                  <a:gd name="T19" fmla="*/ 2147483646 h 607"/>
                  <a:gd name="T20" fmla="*/ 2147483646 w 406"/>
                  <a:gd name="T21" fmla="*/ 2147483646 h 607"/>
                  <a:gd name="T22" fmla="*/ 2147483646 w 406"/>
                  <a:gd name="T23" fmla="*/ 2147483646 h 607"/>
                  <a:gd name="T24" fmla="*/ 2147483646 w 406"/>
                  <a:gd name="T25" fmla="*/ 2147483646 h 607"/>
                  <a:gd name="T26" fmla="*/ 2147483646 w 406"/>
                  <a:gd name="T27" fmla="*/ 2147483646 h 607"/>
                  <a:gd name="T28" fmla="*/ 2147483646 w 406"/>
                  <a:gd name="T29" fmla="*/ 2147483646 h 607"/>
                  <a:gd name="T30" fmla="*/ 2147483646 w 406"/>
                  <a:gd name="T31" fmla="*/ 2147483646 h 607"/>
                  <a:gd name="T32" fmla="*/ 2147483646 w 406"/>
                  <a:gd name="T33" fmla="*/ 2147483646 h 607"/>
                  <a:gd name="T34" fmla="*/ 2147483646 w 406"/>
                  <a:gd name="T35" fmla="*/ 2147483646 h 607"/>
                  <a:gd name="T36" fmla="*/ 2147483646 w 406"/>
                  <a:gd name="T37" fmla="*/ 2147483646 h 607"/>
                  <a:gd name="T38" fmla="*/ 2147483646 w 406"/>
                  <a:gd name="T39" fmla="*/ 2147483646 h 607"/>
                  <a:gd name="T40" fmla="*/ 2147483646 w 406"/>
                  <a:gd name="T41" fmla="*/ 2147483646 h 607"/>
                  <a:gd name="T42" fmla="*/ 2147483646 w 406"/>
                  <a:gd name="T43" fmla="*/ 0 h 607"/>
                  <a:gd name="T44" fmla="*/ 2147483646 w 406"/>
                  <a:gd name="T45" fmla="*/ 2147483646 h 607"/>
                  <a:gd name="T46" fmla="*/ 2147483646 w 406"/>
                  <a:gd name="T47" fmla="*/ 2147483646 h 607"/>
                  <a:gd name="T48" fmla="*/ 2147483646 w 406"/>
                  <a:gd name="T49" fmla="*/ 2147483646 h 607"/>
                  <a:gd name="T50" fmla="*/ 2147483646 w 406"/>
                  <a:gd name="T51" fmla="*/ 2147483646 h 607"/>
                  <a:gd name="T52" fmla="*/ 2147483646 w 406"/>
                  <a:gd name="T53" fmla="*/ 2147483646 h 607"/>
                  <a:gd name="T54" fmla="*/ 2147483646 w 406"/>
                  <a:gd name="T55" fmla="*/ 2147483646 h 607"/>
                  <a:gd name="T56" fmla="*/ 2147483646 w 406"/>
                  <a:gd name="T57" fmla="*/ 2147483646 h 607"/>
                  <a:gd name="T58" fmla="*/ 2147483646 w 406"/>
                  <a:gd name="T59" fmla="*/ 2147483646 h 607"/>
                  <a:gd name="T60" fmla="*/ 2147483646 w 406"/>
                  <a:gd name="T61" fmla="*/ 2147483646 h 607"/>
                  <a:gd name="T62" fmla="*/ 2147483646 w 406"/>
                  <a:gd name="T63" fmla="*/ 2147483646 h 607"/>
                  <a:gd name="T64" fmla="*/ 2147483646 w 406"/>
                  <a:gd name="T65" fmla="*/ 2147483646 h 607"/>
                  <a:gd name="T66" fmla="*/ 2147483646 w 406"/>
                  <a:gd name="T67" fmla="*/ 2147483646 h 607"/>
                  <a:gd name="T68" fmla="*/ 2147483646 w 406"/>
                  <a:gd name="T69" fmla="*/ 2147483646 h 607"/>
                  <a:gd name="T70" fmla="*/ 2147483646 w 406"/>
                  <a:gd name="T71" fmla="*/ 2147483646 h 607"/>
                  <a:gd name="T72" fmla="*/ 2147483646 w 406"/>
                  <a:gd name="T73" fmla="*/ 2147483646 h 607"/>
                  <a:gd name="T74" fmla="*/ 2147483646 w 406"/>
                  <a:gd name="T75" fmla="*/ 2147483646 h 607"/>
                  <a:gd name="T76" fmla="*/ 2147483646 w 406"/>
                  <a:gd name="T77" fmla="*/ 2147483646 h 607"/>
                  <a:gd name="T78" fmla="*/ 2147483646 w 406"/>
                  <a:gd name="T79" fmla="*/ 2147483646 h 607"/>
                  <a:gd name="T80" fmla="*/ 2147483646 w 406"/>
                  <a:gd name="T81" fmla="*/ 2147483646 h 607"/>
                  <a:gd name="T82" fmla="*/ 2147483646 w 406"/>
                  <a:gd name="T83" fmla="*/ 2147483646 h 607"/>
                  <a:gd name="T84" fmla="*/ 2147483646 w 406"/>
                  <a:gd name="T85" fmla="*/ 2147483646 h 607"/>
                  <a:gd name="T86" fmla="*/ 2147483646 w 406"/>
                  <a:gd name="T87" fmla="*/ 2147483646 h 607"/>
                  <a:gd name="T88" fmla="*/ 2147483646 w 406"/>
                  <a:gd name="T89" fmla="*/ 2147483646 h 607"/>
                  <a:gd name="T90" fmla="*/ 2147483646 w 406"/>
                  <a:gd name="T91" fmla="*/ 2147483646 h 607"/>
                  <a:gd name="T92" fmla="*/ 2147483646 w 406"/>
                  <a:gd name="T93" fmla="*/ 2147483646 h 607"/>
                  <a:gd name="T94" fmla="*/ 2147483646 w 406"/>
                  <a:gd name="T95" fmla="*/ 2147483646 h 607"/>
                  <a:gd name="T96" fmla="*/ 2147483646 w 406"/>
                  <a:gd name="T97" fmla="*/ 2147483646 h 607"/>
                  <a:gd name="T98" fmla="*/ 2147483646 w 406"/>
                  <a:gd name="T99" fmla="*/ 2147483646 h 607"/>
                  <a:gd name="T100" fmla="*/ 2147483646 w 406"/>
                  <a:gd name="T101" fmla="*/ 2147483646 h 607"/>
                  <a:gd name="T102" fmla="*/ 2147483646 w 406"/>
                  <a:gd name="T103" fmla="*/ 2147483646 h 607"/>
                  <a:gd name="T104" fmla="*/ 2147483646 w 406"/>
                  <a:gd name="T105" fmla="*/ 2147483646 h 607"/>
                  <a:gd name="T106" fmla="*/ 2147483646 w 406"/>
                  <a:gd name="T107" fmla="*/ 2147483646 h 607"/>
                  <a:gd name="T108" fmla="*/ 2147483646 w 406"/>
                  <a:gd name="T109" fmla="*/ 2147483646 h 6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6" h="607">
                    <a:moveTo>
                      <a:pt x="406" y="430"/>
                    </a:moveTo>
                    <a:lnTo>
                      <a:pt x="403" y="460"/>
                    </a:lnTo>
                    <a:lnTo>
                      <a:pt x="397" y="487"/>
                    </a:lnTo>
                    <a:lnTo>
                      <a:pt x="385" y="512"/>
                    </a:lnTo>
                    <a:lnTo>
                      <a:pt x="369" y="535"/>
                    </a:lnTo>
                    <a:lnTo>
                      <a:pt x="350" y="556"/>
                    </a:lnTo>
                    <a:lnTo>
                      <a:pt x="325" y="573"/>
                    </a:lnTo>
                    <a:lnTo>
                      <a:pt x="297" y="587"/>
                    </a:lnTo>
                    <a:lnTo>
                      <a:pt x="266" y="597"/>
                    </a:lnTo>
                    <a:lnTo>
                      <a:pt x="232" y="604"/>
                    </a:lnTo>
                    <a:lnTo>
                      <a:pt x="194" y="607"/>
                    </a:lnTo>
                    <a:lnTo>
                      <a:pt x="148" y="605"/>
                    </a:lnTo>
                    <a:lnTo>
                      <a:pt x="106" y="596"/>
                    </a:lnTo>
                    <a:lnTo>
                      <a:pt x="65" y="580"/>
                    </a:lnTo>
                    <a:lnTo>
                      <a:pt x="37" y="565"/>
                    </a:lnTo>
                    <a:lnTo>
                      <a:pt x="16" y="546"/>
                    </a:lnTo>
                    <a:lnTo>
                      <a:pt x="4" y="525"/>
                    </a:lnTo>
                    <a:lnTo>
                      <a:pt x="0" y="502"/>
                    </a:lnTo>
                    <a:lnTo>
                      <a:pt x="1" y="490"/>
                    </a:lnTo>
                    <a:lnTo>
                      <a:pt x="4" y="477"/>
                    </a:lnTo>
                    <a:lnTo>
                      <a:pt x="16" y="457"/>
                    </a:lnTo>
                    <a:lnTo>
                      <a:pt x="34" y="439"/>
                    </a:lnTo>
                    <a:lnTo>
                      <a:pt x="59" y="423"/>
                    </a:lnTo>
                    <a:lnTo>
                      <a:pt x="89" y="410"/>
                    </a:lnTo>
                    <a:lnTo>
                      <a:pt x="120" y="402"/>
                    </a:lnTo>
                    <a:lnTo>
                      <a:pt x="154" y="398"/>
                    </a:lnTo>
                    <a:lnTo>
                      <a:pt x="127" y="386"/>
                    </a:lnTo>
                    <a:lnTo>
                      <a:pt x="101" y="369"/>
                    </a:lnTo>
                    <a:lnTo>
                      <a:pt x="80" y="348"/>
                    </a:lnTo>
                    <a:lnTo>
                      <a:pt x="62" y="324"/>
                    </a:lnTo>
                    <a:lnTo>
                      <a:pt x="47" y="296"/>
                    </a:lnTo>
                    <a:lnTo>
                      <a:pt x="38" y="268"/>
                    </a:lnTo>
                    <a:lnTo>
                      <a:pt x="31" y="237"/>
                    </a:lnTo>
                    <a:lnTo>
                      <a:pt x="30" y="204"/>
                    </a:lnTo>
                    <a:lnTo>
                      <a:pt x="34" y="166"/>
                    </a:lnTo>
                    <a:lnTo>
                      <a:pt x="45" y="130"/>
                    </a:lnTo>
                    <a:lnTo>
                      <a:pt x="63" y="97"/>
                    </a:lnTo>
                    <a:lnTo>
                      <a:pt x="89" y="67"/>
                    </a:lnTo>
                    <a:lnTo>
                      <a:pt x="115" y="43"/>
                    </a:lnTo>
                    <a:lnTo>
                      <a:pt x="143" y="26"/>
                    </a:lnTo>
                    <a:lnTo>
                      <a:pt x="173" y="13"/>
                    </a:lnTo>
                    <a:lnTo>
                      <a:pt x="204" y="5"/>
                    </a:lnTo>
                    <a:lnTo>
                      <a:pt x="233" y="1"/>
                    </a:lnTo>
                    <a:lnTo>
                      <a:pt x="262" y="0"/>
                    </a:lnTo>
                    <a:lnTo>
                      <a:pt x="300" y="1"/>
                    </a:lnTo>
                    <a:lnTo>
                      <a:pt x="334" y="6"/>
                    </a:lnTo>
                    <a:lnTo>
                      <a:pt x="364" y="14"/>
                    </a:lnTo>
                    <a:lnTo>
                      <a:pt x="391" y="26"/>
                    </a:lnTo>
                    <a:lnTo>
                      <a:pt x="395" y="103"/>
                    </a:lnTo>
                    <a:lnTo>
                      <a:pt x="374" y="103"/>
                    </a:lnTo>
                    <a:lnTo>
                      <a:pt x="364" y="78"/>
                    </a:lnTo>
                    <a:lnTo>
                      <a:pt x="351" y="59"/>
                    </a:lnTo>
                    <a:lnTo>
                      <a:pt x="333" y="43"/>
                    </a:lnTo>
                    <a:lnTo>
                      <a:pt x="310" y="31"/>
                    </a:lnTo>
                    <a:lnTo>
                      <a:pt x="283" y="25"/>
                    </a:lnTo>
                    <a:lnTo>
                      <a:pt x="253" y="22"/>
                    </a:lnTo>
                    <a:lnTo>
                      <a:pt x="219" y="25"/>
                    </a:lnTo>
                    <a:lnTo>
                      <a:pt x="187" y="33"/>
                    </a:lnTo>
                    <a:lnTo>
                      <a:pt x="161" y="48"/>
                    </a:lnTo>
                    <a:lnTo>
                      <a:pt x="136" y="68"/>
                    </a:lnTo>
                    <a:lnTo>
                      <a:pt x="120" y="90"/>
                    </a:lnTo>
                    <a:lnTo>
                      <a:pt x="107" y="115"/>
                    </a:lnTo>
                    <a:lnTo>
                      <a:pt x="100" y="141"/>
                    </a:lnTo>
                    <a:lnTo>
                      <a:pt x="94" y="171"/>
                    </a:lnTo>
                    <a:lnTo>
                      <a:pt x="96" y="203"/>
                    </a:lnTo>
                    <a:lnTo>
                      <a:pt x="101" y="242"/>
                    </a:lnTo>
                    <a:lnTo>
                      <a:pt x="111" y="278"/>
                    </a:lnTo>
                    <a:lnTo>
                      <a:pt x="126" y="309"/>
                    </a:lnTo>
                    <a:lnTo>
                      <a:pt x="145" y="335"/>
                    </a:lnTo>
                    <a:lnTo>
                      <a:pt x="166" y="355"/>
                    </a:lnTo>
                    <a:lnTo>
                      <a:pt x="190" y="371"/>
                    </a:lnTo>
                    <a:lnTo>
                      <a:pt x="215" y="381"/>
                    </a:lnTo>
                    <a:lnTo>
                      <a:pt x="244" y="388"/>
                    </a:lnTo>
                    <a:lnTo>
                      <a:pt x="274" y="389"/>
                    </a:lnTo>
                    <a:lnTo>
                      <a:pt x="302" y="386"/>
                    </a:lnTo>
                    <a:lnTo>
                      <a:pt x="330" y="377"/>
                    </a:lnTo>
                    <a:lnTo>
                      <a:pt x="357" y="362"/>
                    </a:lnTo>
                    <a:lnTo>
                      <a:pt x="385" y="339"/>
                    </a:lnTo>
                    <a:lnTo>
                      <a:pt x="406" y="339"/>
                    </a:lnTo>
                    <a:lnTo>
                      <a:pt x="406" y="430"/>
                    </a:lnTo>
                    <a:close/>
                    <a:moveTo>
                      <a:pt x="340" y="455"/>
                    </a:moveTo>
                    <a:lnTo>
                      <a:pt x="340" y="406"/>
                    </a:lnTo>
                    <a:lnTo>
                      <a:pt x="323" y="413"/>
                    </a:lnTo>
                    <a:lnTo>
                      <a:pt x="300" y="418"/>
                    </a:lnTo>
                    <a:lnTo>
                      <a:pt x="268" y="419"/>
                    </a:lnTo>
                    <a:lnTo>
                      <a:pt x="230" y="419"/>
                    </a:lnTo>
                    <a:lnTo>
                      <a:pt x="195" y="421"/>
                    </a:lnTo>
                    <a:lnTo>
                      <a:pt x="160" y="426"/>
                    </a:lnTo>
                    <a:lnTo>
                      <a:pt x="126" y="435"/>
                    </a:lnTo>
                    <a:lnTo>
                      <a:pt x="102" y="444"/>
                    </a:lnTo>
                    <a:lnTo>
                      <a:pt x="85" y="455"/>
                    </a:lnTo>
                    <a:lnTo>
                      <a:pt x="72" y="468"/>
                    </a:lnTo>
                    <a:lnTo>
                      <a:pt x="65" y="481"/>
                    </a:lnTo>
                    <a:lnTo>
                      <a:pt x="63" y="490"/>
                    </a:lnTo>
                    <a:lnTo>
                      <a:pt x="62" y="499"/>
                    </a:lnTo>
                    <a:lnTo>
                      <a:pt x="65" y="516"/>
                    </a:lnTo>
                    <a:lnTo>
                      <a:pt x="75" y="532"/>
                    </a:lnTo>
                    <a:lnTo>
                      <a:pt x="90" y="545"/>
                    </a:lnTo>
                    <a:lnTo>
                      <a:pt x="111" y="556"/>
                    </a:lnTo>
                    <a:lnTo>
                      <a:pt x="143" y="566"/>
                    </a:lnTo>
                    <a:lnTo>
                      <a:pt x="177" y="571"/>
                    </a:lnTo>
                    <a:lnTo>
                      <a:pt x="213" y="571"/>
                    </a:lnTo>
                    <a:lnTo>
                      <a:pt x="241" y="569"/>
                    </a:lnTo>
                    <a:lnTo>
                      <a:pt x="267" y="562"/>
                    </a:lnTo>
                    <a:lnTo>
                      <a:pt x="288" y="552"/>
                    </a:lnTo>
                    <a:lnTo>
                      <a:pt x="308" y="538"/>
                    </a:lnTo>
                    <a:lnTo>
                      <a:pt x="322" y="521"/>
                    </a:lnTo>
                    <a:lnTo>
                      <a:pt x="331" y="502"/>
                    </a:lnTo>
                    <a:lnTo>
                      <a:pt x="338" y="480"/>
                    </a:lnTo>
                    <a:lnTo>
                      <a:pt x="340" y="455"/>
                    </a:lnTo>
                    <a:close/>
                  </a:path>
                </a:pathLst>
              </a:custGeom>
              <a:solidFill>
                <a:srgbClr val="008000"/>
              </a:solidFill>
              <a:ln w="0">
                <a:solidFill>
                  <a:schemeClr val="bg1"/>
                </a:solidFill>
                <a:prstDash val="solid"/>
                <a:round/>
                <a:headEnd/>
                <a:tailEnd/>
              </a:ln>
            </p:spPr>
            <p:txBody>
              <a:bodyPr/>
              <a:lstStyle/>
              <a:p>
                <a:endParaRPr lang="es-ES"/>
              </a:p>
            </p:txBody>
          </p:sp>
          <p:sp>
            <p:nvSpPr>
              <p:cNvPr id="10" name="Freeform 35"/>
              <p:cNvSpPr>
                <a:spLocks noEditPoints="1"/>
              </p:cNvSpPr>
              <p:nvPr/>
            </p:nvSpPr>
            <p:spPr bwMode="auto">
              <a:xfrm>
                <a:off x="792163" y="475577"/>
                <a:ext cx="539750" cy="647700"/>
              </a:xfrm>
              <a:custGeom>
                <a:avLst/>
                <a:gdLst>
                  <a:gd name="T0" fmla="*/ 2147483646 w 340"/>
                  <a:gd name="T1" fmla="*/ 2147483646 h 408"/>
                  <a:gd name="T2" fmla="*/ 2147483646 w 340"/>
                  <a:gd name="T3" fmla="*/ 2147483646 h 408"/>
                  <a:gd name="T4" fmla="*/ 2147483646 w 340"/>
                  <a:gd name="T5" fmla="*/ 2147483646 h 408"/>
                  <a:gd name="T6" fmla="*/ 2147483646 w 340"/>
                  <a:gd name="T7" fmla="*/ 2147483646 h 408"/>
                  <a:gd name="T8" fmla="*/ 2147483646 w 340"/>
                  <a:gd name="T9" fmla="*/ 2147483646 h 408"/>
                  <a:gd name="T10" fmla="*/ 2147483646 w 340"/>
                  <a:gd name="T11" fmla="*/ 2147483646 h 408"/>
                  <a:gd name="T12" fmla="*/ 0 w 340"/>
                  <a:gd name="T13" fmla="*/ 2147483646 h 408"/>
                  <a:gd name="T14" fmla="*/ 2147483646 w 340"/>
                  <a:gd name="T15" fmla="*/ 2147483646 h 408"/>
                  <a:gd name="T16" fmla="*/ 2147483646 w 340"/>
                  <a:gd name="T17" fmla="*/ 2147483646 h 408"/>
                  <a:gd name="T18" fmla="*/ 2147483646 w 340"/>
                  <a:gd name="T19" fmla="*/ 2147483646 h 408"/>
                  <a:gd name="T20" fmla="*/ 2147483646 w 340"/>
                  <a:gd name="T21" fmla="*/ 2147483646 h 408"/>
                  <a:gd name="T22" fmla="*/ 2147483646 w 340"/>
                  <a:gd name="T23" fmla="*/ 2147483646 h 408"/>
                  <a:gd name="T24" fmla="*/ 2147483646 w 340"/>
                  <a:gd name="T25" fmla="*/ 2147483646 h 408"/>
                  <a:gd name="T26" fmla="*/ 2147483646 w 340"/>
                  <a:gd name="T27" fmla="*/ 2147483646 h 408"/>
                  <a:gd name="T28" fmla="*/ 2147483646 w 340"/>
                  <a:gd name="T29" fmla="*/ 2147483646 h 408"/>
                  <a:gd name="T30" fmla="*/ 2147483646 w 340"/>
                  <a:gd name="T31" fmla="*/ 2147483646 h 408"/>
                  <a:gd name="T32" fmla="*/ 2147483646 w 340"/>
                  <a:gd name="T33" fmla="*/ 2147483646 h 408"/>
                  <a:gd name="T34" fmla="*/ 2147483646 w 340"/>
                  <a:gd name="T35" fmla="*/ 2147483646 h 408"/>
                  <a:gd name="T36" fmla="*/ 2147483646 w 340"/>
                  <a:gd name="T37" fmla="*/ 2147483646 h 408"/>
                  <a:gd name="T38" fmla="*/ 2147483646 w 340"/>
                  <a:gd name="T39" fmla="*/ 2147483646 h 408"/>
                  <a:gd name="T40" fmla="*/ 2147483646 w 340"/>
                  <a:gd name="T41" fmla="*/ 2147483646 h 408"/>
                  <a:gd name="T42" fmla="*/ 2147483646 w 340"/>
                  <a:gd name="T43" fmla="*/ 2147483646 h 408"/>
                  <a:gd name="T44" fmla="*/ 2147483646 w 340"/>
                  <a:gd name="T45" fmla="*/ 2147483646 h 408"/>
                  <a:gd name="T46" fmla="*/ 2147483646 w 340"/>
                  <a:gd name="T47" fmla="*/ 2147483646 h 408"/>
                  <a:gd name="T48" fmla="*/ 2147483646 w 340"/>
                  <a:gd name="T49" fmla="*/ 2147483646 h 408"/>
                  <a:gd name="T50" fmla="*/ 2147483646 w 340"/>
                  <a:gd name="T51" fmla="*/ 2147483646 h 408"/>
                  <a:gd name="T52" fmla="*/ 2147483646 w 340"/>
                  <a:gd name="T53" fmla="*/ 2147483646 h 408"/>
                  <a:gd name="T54" fmla="*/ 2147483646 w 340"/>
                  <a:gd name="T55" fmla="*/ 2147483646 h 408"/>
                  <a:gd name="T56" fmla="*/ 2147483646 w 340"/>
                  <a:gd name="T57" fmla="*/ 2147483646 h 408"/>
                  <a:gd name="T58" fmla="*/ 2147483646 w 340"/>
                  <a:gd name="T59" fmla="*/ 2147483646 h 408"/>
                  <a:gd name="T60" fmla="*/ 2147483646 w 340"/>
                  <a:gd name="T61" fmla="*/ 2147483646 h 408"/>
                  <a:gd name="T62" fmla="*/ 2147483646 w 340"/>
                  <a:gd name="T63" fmla="*/ 2147483646 h 408"/>
                  <a:gd name="T64" fmla="*/ 2147483646 w 340"/>
                  <a:gd name="T65" fmla="*/ 2147483646 h 408"/>
                  <a:gd name="T66" fmla="*/ 2147483646 w 340"/>
                  <a:gd name="T67" fmla="*/ 2147483646 h 408"/>
                  <a:gd name="T68" fmla="*/ 2147483646 w 340"/>
                  <a:gd name="T69" fmla="*/ 2147483646 h 408"/>
                  <a:gd name="T70" fmla="*/ 2147483646 w 340"/>
                  <a:gd name="T71" fmla="*/ 2147483646 h 408"/>
                  <a:gd name="T72" fmla="*/ 2147483646 w 340"/>
                  <a:gd name="T73" fmla="*/ 2147483646 h 408"/>
                  <a:gd name="T74" fmla="*/ 2147483646 w 340"/>
                  <a:gd name="T75" fmla="*/ 2147483646 h 408"/>
                  <a:gd name="T76" fmla="*/ 2147483646 w 340"/>
                  <a:gd name="T77" fmla="*/ 2147483646 h 4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0" h="408">
                    <a:moveTo>
                      <a:pt x="340" y="367"/>
                    </a:moveTo>
                    <a:lnTo>
                      <a:pt x="297" y="384"/>
                    </a:lnTo>
                    <a:lnTo>
                      <a:pt x="257" y="398"/>
                    </a:lnTo>
                    <a:lnTo>
                      <a:pt x="219" y="405"/>
                    </a:lnTo>
                    <a:lnTo>
                      <a:pt x="183" y="408"/>
                    </a:lnTo>
                    <a:lnTo>
                      <a:pt x="149" y="405"/>
                    </a:lnTo>
                    <a:lnTo>
                      <a:pt x="118" y="398"/>
                    </a:lnTo>
                    <a:lnTo>
                      <a:pt x="90" y="384"/>
                    </a:lnTo>
                    <a:lnTo>
                      <a:pt x="66" y="366"/>
                    </a:lnTo>
                    <a:lnTo>
                      <a:pt x="43" y="343"/>
                    </a:lnTo>
                    <a:lnTo>
                      <a:pt x="24" y="315"/>
                    </a:lnTo>
                    <a:lnTo>
                      <a:pt x="11" y="284"/>
                    </a:lnTo>
                    <a:lnTo>
                      <a:pt x="3" y="249"/>
                    </a:lnTo>
                    <a:lnTo>
                      <a:pt x="0" y="214"/>
                    </a:lnTo>
                    <a:lnTo>
                      <a:pt x="1" y="177"/>
                    </a:lnTo>
                    <a:lnTo>
                      <a:pt x="8" y="143"/>
                    </a:lnTo>
                    <a:lnTo>
                      <a:pt x="18" y="112"/>
                    </a:lnTo>
                    <a:lnTo>
                      <a:pt x="34" y="84"/>
                    </a:lnTo>
                    <a:lnTo>
                      <a:pt x="52" y="58"/>
                    </a:lnTo>
                    <a:lnTo>
                      <a:pt x="79" y="33"/>
                    </a:lnTo>
                    <a:lnTo>
                      <a:pt x="109" y="15"/>
                    </a:lnTo>
                    <a:lnTo>
                      <a:pt x="140" y="4"/>
                    </a:lnTo>
                    <a:lnTo>
                      <a:pt x="175" y="0"/>
                    </a:lnTo>
                    <a:lnTo>
                      <a:pt x="204" y="2"/>
                    </a:lnTo>
                    <a:lnTo>
                      <a:pt x="230" y="8"/>
                    </a:lnTo>
                    <a:lnTo>
                      <a:pt x="254" y="17"/>
                    </a:lnTo>
                    <a:lnTo>
                      <a:pt x="275" y="32"/>
                    </a:lnTo>
                    <a:lnTo>
                      <a:pt x="295" y="50"/>
                    </a:lnTo>
                    <a:lnTo>
                      <a:pt x="314" y="78"/>
                    </a:lnTo>
                    <a:lnTo>
                      <a:pt x="327" y="107"/>
                    </a:lnTo>
                    <a:lnTo>
                      <a:pt x="335" y="139"/>
                    </a:lnTo>
                    <a:lnTo>
                      <a:pt x="337" y="173"/>
                    </a:lnTo>
                    <a:lnTo>
                      <a:pt x="335" y="185"/>
                    </a:lnTo>
                    <a:lnTo>
                      <a:pt x="334" y="192"/>
                    </a:lnTo>
                    <a:lnTo>
                      <a:pt x="331" y="194"/>
                    </a:lnTo>
                    <a:lnTo>
                      <a:pt x="330" y="196"/>
                    </a:lnTo>
                    <a:lnTo>
                      <a:pt x="326" y="197"/>
                    </a:lnTo>
                    <a:lnTo>
                      <a:pt x="321" y="198"/>
                    </a:lnTo>
                    <a:lnTo>
                      <a:pt x="316" y="198"/>
                    </a:lnTo>
                    <a:lnTo>
                      <a:pt x="265" y="197"/>
                    </a:lnTo>
                    <a:lnTo>
                      <a:pt x="206" y="198"/>
                    </a:lnTo>
                    <a:lnTo>
                      <a:pt x="140" y="198"/>
                    </a:lnTo>
                    <a:lnTo>
                      <a:pt x="66" y="200"/>
                    </a:lnTo>
                    <a:lnTo>
                      <a:pt x="69" y="240"/>
                    </a:lnTo>
                    <a:lnTo>
                      <a:pt x="80" y="278"/>
                    </a:lnTo>
                    <a:lnTo>
                      <a:pt x="94" y="311"/>
                    </a:lnTo>
                    <a:lnTo>
                      <a:pt x="113" y="333"/>
                    </a:lnTo>
                    <a:lnTo>
                      <a:pt x="132" y="352"/>
                    </a:lnTo>
                    <a:lnTo>
                      <a:pt x="157" y="363"/>
                    </a:lnTo>
                    <a:lnTo>
                      <a:pt x="185" y="371"/>
                    </a:lnTo>
                    <a:lnTo>
                      <a:pt x="215" y="374"/>
                    </a:lnTo>
                    <a:lnTo>
                      <a:pt x="250" y="371"/>
                    </a:lnTo>
                    <a:lnTo>
                      <a:pt x="289" y="362"/>
                    </a:lnTo>
                    <a:lnTo>
                      <a:pt x="333" y="348"/>
                    </a:lnTo>
                    <a:lnTo>
                      <a:pt x="340" y="367"/>
                    </a:lnTo>
                    <a:close/>
                    <a:moveTo>
                      <a:pt x="276" y="135"/>
                    </a:moveTo>
                    <a:lnTo>
                      <a:pt x="274" y="111"/>
                    </a:lnTo>
                    <a:lnTo>
                      <a:pt x="263" y="86"/>
                    </a:lnTo>
                    <a:lnTo>
                      <a:pt x="247" y="61"/>
                    </a:lnTo>
                    <a:lnTo>
                      <a:pt x="232" y="45"/>
                    </a:lnTo>
                    <a:lnTo>
                      <a:pt x="213" y="34"/>
                    </a:lnTo>
                    <a:lnTo>
                      <a:pt x="194" y="28"/>
                    </a:lnTo>
                    <a:lnTo>
                      <a:pt x="173" y="27"/>
                    </a:lnTo>
                    <a:lnTo>
                      <a:pt x="151" y="29"/>
                    </a:lnTo>
                    <a:lnTo>
                      <a:pt x="131" y="37"/>
                    </a:lnTo>
                    <a:lnTo>
                      <a:pt x="114" y="50"/>
                    </a:lnTo>
                    <a:lnTo>
                      <a:pt x="97" y="69"/>
                    </a:lnTo>
                    <a:lnTo>
                      <a:pt x="84" y="91"/>
                    </a:lnTo>
                    <a:lnTo>
                      <a:pt x="73" y="114"/>
                    </a:lnTo>
                    <a:lnTo>
                      <a:pt x="68" y="141"/>
                    </a:lnTo>
                    <a:lnTo>
                      <a:pt x="66" y="169"/>
                    </a:lnTo>
                    <a:lnTo>
                      <a:pt x="195" y="169"/>
                    </a:lnTo>
                    <a:lnTo>
                      <a:pt x="219" y="169"/>
                    </a:lnTo>
                    <a:lnTo>
                      <a:pt x="236" y="169"/>
                    </a:lnTo>
                    <a:lnTo>
                      <a:pt x="246" y="168"/>
                    </a:lnTo>
                    <a:lnTo>
                      <a:pt x="259" y="164"/>
                    </a:lnTo>
                    <a:lnTo>
                      <a:pt x="268" y="156"/>
                    </a:lnTo>
                    <a:lnTo>
                      <a:pt x="274" y="147"/>
                    </a:lnTo>
                    <a:lnTo>
                      <a:pt x="276" y="135"/>
                    </a:lnTo>
                    <a:close/>
                  </a:path>
                </a:pathLst>
              </a:custGeom>
              <a:solidFill>
                <a:srgbClr val="008000"/>
              </a:solidFill>
              <a:ln w="0">
                <a:solidFill>
                  <a:schemeClr val="bg1"/>
                </a:solidFill>
                <a:prstDash val="solid"/>
                <a:round/>
                <a:headEnd/>
                <a:tailEnd/>
              </a:ln>
            </p:spPr>
            <p:txBody>
              <a:bodyPr/>
              <a:lstStyle/>
              <a:p>
                <a:endParaRPr lang="es-ES"/>
              </a:p>
            </p:txBody>
          </p:sp>
          <p:sp>
            <p:nvSpPr>
              <p:cNvPr id="11" name="Freeform 36"/>
              <p:cNvSpPr>
                <a:spLocks noEditPoints="1"/>
              </p:cNvSpPr>
              <p:nvPr/>
            </p:nvSpPr>
            <p:spPr bwMode="auto">
              <a:xfrm>
                <a:off x="1450976" y="464465"/>
                <a:ext cx="663575" cy="663575"/>
              </a:xfrm>
              <a:custGeom>
                <a:avLst/>
                <a:gdLst>
                  <a:gd name="T0" fmla="*/ 2147483646 w 418"/>
                  <a:gd name="T1" fmla="*/ 2147483646 h 418"/>
                  <a:gd name="T2" fmla="*/ 2147483646 w 418"/>
                  <a:gd name="T3" fmla="*/ 2147483646 h 418"/>
                  <a:gd name="T4" fmla="*/ 2147483646 w 418"/>
                  <a:gd name="T5" fmla="*/ 2147483646 h 418"/>
                  <a:gd name="T6" fmla="*/ 2147483646 w 418"/>
                  <a:gd name="T7" fmla="*/ 2147483646 h 418"/>
                  <a:gd name="T8" fmla="*/ 2147483646 w 418"/>
                  <a:gd name="T9" fmla="*/ 2147483646 h 418"/>
                  <a:gd name="T10" fmla="*/ 2147483646 w 418"/>
                  <a:gd name="T11" fmla="*/ 2147483646 h 418"/>
                  <a:gd name="T12" fmla="*/ 2147483646 w 418"/>
                  <a:gd name="T13" fmla="*/ 2147483646 h 418"/>
                  <a:gd name="T14" fmla="*/ 2147483646 w 418"/>
                  <a:gd name="T15" fmla="*/ 2147483646 h 418"/>
                  <a:gd name="T16" fmla="*/ 2147483646 w 418"/>
                  <a:gd name="T17" fmla="*/ 2147483646 h 418"/>
                  <a:gd name="T18" fmla="*/ 2147483646 w 418"/>
                  <a:gd name="T19" fmla="*/ 2147483646 h 418"/>
                  <a:gd name="T20" fmla="*/ 2147483646 w 418"/>
                  <a:gd name="T21" fmla="*/ 2147483646 h 418"/>
                  <a:gd name="T22" fmla="*/ 2147483646 w 418"/>
                  <a:gd name="T23" fmla="*/ 2147483646 h 418"/>
                  <a:gd name="T24" fmla="*/ 2147483646 w 418"/>
                  <a:gd name="T25" fmla="*/ 2147483646 h 418"/>
                  <a:gd name="T26" fmla="*/ 2147483646 w 418"/>
                  <a:gd name="T27" fmla="*/ 2147483646 h 418"/>
                  <a:gd name="T28" fmla="*/ 2147483646 w 418"/>
                  <a:gd name="T29" fmla="*/ 2147483646 h 418"/>
                  <a:gd name="T30" fmla="*/ 2147483646 w 418"/>
                  <a:gd name="T31" fmla="*/ 2147483646 h 418"/>
                  <a:gd name="T32" fmla="*/ 2147483646 w 418"/>
                  <a:gd name="T33" fmla="*/ 2147483646 h 418"/>
                  <a:gd name="T34" fmla="*/ 2147483646 w 418"/>
                  <a:gd name="T35" fmla="*/ 2147483646 h 418"/>
                  <a:gd name="T36" fmla="*/ 2147483646 w 418"/>
                  <a:gd name="T37" fmla="*/ 2147483646 h 418"/>
                  <a:gd name="T38" fmla="*/ 2147483646 w 418"/>
                  <a:gd name="T39" fmla="*/ 2147483646 h 418"/>
                  <a:gd name="T40" fmla="*/ 2147483646 w 418"/>
                  <a:gd name="T41" fmla="*/ 2147483646 h 418"/>
                  <a:gd name="T42" fmla="*/ 2147483646 w 418"/>
                  <a:gd name="T43" fmla="*/ 2147483646 h 418"/>
                  <a:gd name="T44" fmla="*/ 2147483646 w 418"/>
                  <a:gd name="T45" fmla="*/ 2147483646 h 418"/>
                  <a:gd name="T46" fmla="*/ 2147483646 w 418"/>
                  <a:gd name="T47" fmla="*/ 2147483646 h 418"/>
                  <a:gd name="T48" fmla="*/ 2147483646 w 418"/>
                  <a:gd name="T49" fmla="*/ 2147483646 h 418"/>
                  <a:gd name="T50" fmla="*/ 2147483646 w 418"/>
                  <a:gd name="T51" fmla="*/ 2147483646 h 418"/>
                  <a:gd name="T52" fmla="*/ 2147483646 w 418"/>
                  <a:gd name="T53" fmla="*/ 2147483646 h 418"/>
                  <a:gd name="T54" fmla="*/ 2147483646 w 418"/>
                  <a:gd name="T55" fmla="*/ 2147483646 h 418"/>
                  <a:gd name="T56" fmla="*/ 2147483646 w 418"/>
                  <a:gd name="T57" fmla="*/ 2147483646 h 418"/>
                  <a:gd name="T58" fmla="*/ 2147483646 w 418"/>
                  <a:gd name="T59" fmla="*/ 2147483646 h 418"/>
                  <a:gd name="T60" fmla="*/ 2147483646 w 418"/>
                  <a:gd name="T61" fmla="*/ 2147483646 h 418"/>
                  <a:gd name="T62" fmla="*/ 2147483646 w 418"/>
                  <a:gd name="T63" fmla="*/ 2147483646 h 418"/>
                  <a:gd name="T64" fmla="*/ 2147483646 w 418"/>
                  <a:gd name="T65" fmla="*/ 2147483646 h 418"/>
                  <a:gd name="T66" fmla="*/ 2147483646 w 418"/>
                  <a:gd name="T67" fmla="*/ 2147483646 h 418"/>
                  <a:gd name="T68" fmla="*/ 2147483646 w 418"/>
                  <a:gd name="T69" fmla="*/ 2147483646 h 418"/>
                  <a:gd name="T70" fmla="*/ 2147483646 w 418"/>
                  <a:gd name="T71" fmla="*/ 2147483646 h 418"/>
                  <a:gd name="T72" fmla="*/ 2147483646 w 418"/>
                  <a:gd name="T73" fmla="*/ 2147483646 h 418"/>
                  <a:gd name="T74" fmla="*/ 2147483646 w 418"/>
                  <a:gd name="T75" fmla="*/ 2147483646 h 4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8" h="418">
                    <a:moveTo>
                      <a:pt x="418" y="208"/>
                    </a:moveTo>
                    <a:lnTo>
                      <a:pt x="415" y="242"/>
                    </a:lnTo>
                    <a:lnTo>
                      <a:pt x="408" y="273"/>
                    </a:lnTo>
                    <a:lnTo>
                      <a:pt x="395" y="304"/>
                    </a:lnTo>
                    <a:lnTo>
                      <a:pt x="378" y="331"/>
                    </a:lnTo>
                    <a:lnTo>
                      <a:pt x="357" y="357"/>
                    </a:lnTo>
                    <a:lnTo>
                      <a:pt x="331" y="380"/>
                    </a:lnTo>
                    <a:lnTo>
                      <a:pt x="304" y="397"/>
                    </a:lnTo>
                    <a:lnTo>
                      <a:pt x="275" y="408"/>
                    </a:lnTo>
                    <a:lnTo>
                      <a:pt x="242" y="416"/>
                    </a:lnTo>
                    <a:lnTo>
                      <a:pt x="208" y="418"/>
                    </a:lnTo>
                    <a:lnTo>
                      <a:pt x="174" y="416"/>
                    </a:lnTo>
                    <a:lnTo>
                      <a:pt x="143" y="408"/>
                    </a:lnTo>
                    <a:lnTo>
                      <a:pt x="113" y="397"/>
                    </a:lnTo>
                    <a:lnTo>
                      <a:pt x="85" y="380"/>
                    </a:lnTo>
                    <a:lnTo>
                      <a:pt x="60" y="357"/>
                    </a:lnTo>
                    <a:lnTo>
                      <a:pt x="38" y="331"/>
                    </a:lnTo>
                    <a:lnTo>
                      <a:pt x="21" y="304"/>
                    </a:lnTo>
                    <a:lnTo>
                      <a:pt x="9" y="273"/>
                    </a:lnTo>
                    <a:lnTo>
                      <a:pt x="1" y="242"/>
                    </a:lnTo>
                    <a:lnTo>
                      <a:pt x="0" y="208"/>
                    </a:lnTo>
                    <a:lnTo>
                      <a:pt x="1" y="174"/>
                    </a:lnTo>
                    <a:lnTo>
                      <a:pt x="9" y="142"/>
                    </a:lnTo>
                    <a:lnTo>
                      <a:pt x="21" y="114"/>
                    </a:lnTo>
                    <a:lnTo>
                      <a:pt x="38" y="86"/>
                    </a:lnTo>
                    <a:lnTo>
                      <a:pt x="60" y="60"/>
                    </a:lnTo>
                    <a:lnTo>
                      <a:pt x="85" y="39"/>
                    </a:lnTo>
                    <a:lnTo>
                      <a:pt x="113" y="22"/>
                    </a:lnTo>
                    <a:lnTo>
                      <a:pt x="143" y="9"/>
                    </a:lnTo>
                    <a:lnTo>
                      <a:pt x="174" y="2"/>
                    </a:lnTo>
                    <a:lnTo>
                      <a:pt x="208" y="0"/>
                    </a:lnTo>
                    <a:lnTo>
                      <a:pt x="242" y="2"/>
                    </a:lnTo>
                    <a:lnTo>
                      <a:pt x="275" y="9"/>
                    </a:lnTo>
                    <a:lnTo>
                      <a:pt x="304" y="22"/>
                    </a:lnTo>
                    <a:lnTo>
                      <a:pt x="331" y="39"/>
                    </a:lnTo>
                    <a:lnTo>
                      <a:pt x="357" y="60"/>
                    </a:lnTo>
                    <a:lnTo>
                      <a:pt x="378" y="86"/>
                    </a:lnTo>
                    <a:lnTo>
                      <a:pt x="395" y="114"/>
                    </a:lnTo>
                    <a:lnTo>
                      <a:pt x="408" y="142"/>
                    </a:lnTo>
                    <a:lnTo>
                      <a:pt x="415" y="174"/>
                    </a:lnTo>
                    <a:lnTo>
                      <a:pt x="418" y="208"/>
                    </a:lnTo>
                    <a:close/>
                    <a:moveTo>
                      <a:pt x="185" y="26"/>
                    </a:moveTo>
                    <a:lnTo>
                      <a:pt x="160" y="32"/>
                    </a:lnTo>
                    <a:lnTo>
                      <a:pt x="138" y="43"/>
                    </a:lnTo>
                    <a:lnTo>
                      <a:pt x="118" y="60"/>
                    </a:lnTo>
                    <a:lnTo>
                      <a:pt x="100" y="82"/>
                    </a:lnTo>
                    <a:lnTo>
                      <a:pt x="85" y="107"/>
                    </a:lnTo>
                    <a:lnTo>
                      <a:pt x="75" y="133"/>
                    </a:lnTo>
                    <a:lnTo>
                      <a:pt x="68" y="163"/>
                    </a:lnTo>
                    <a:lnTo>
                      <a:pt x="67" y="196"/>
                    </a:lnTo>
                    <a:lnTo>
                      <a:pt x="69" y="233"/>
                    </a:lnTo>
                    <a:lnTo>
                      <a:pt x="77" y="268"/>
                    </a:lnTo>
                    <a:lnTo>
                      <a:pt x="90" y="301"/>
                    </a:lnTo>
                    <a:lnTo>
                      <a:pt x="110" y="332"/>
                    </a:lnTo>
                    <a:lnTo>
                      <a:pt x="131" y="356"/>
                    </a:lnTo>
                    <a:lnTo>
                      <a:pt x="153" y="374"/>
                    </a:lnTo>
                    <a:lnTo>
                      <a:pt x="178" y="386"/>
                    </a:lnTo>
                    <a:lnTo>
                      <a:pt x="204" y="391"/>
                    </a:lnTo>
                    <a:lnTo>
                      <a:pt x="233" y="391"/>
                    </a:lnTo>
                    <a:lnTo>
                      <a:pt x="258" y="385"/>
                    </a:lnTo>
                    <a:lnTo>
                      <a:pt x="280" y="373"/>
                    </a:lnTo>
                    <a:lnTo>
                      <a:pt x="300" y="357"/>
                    </a:lnTo>
                    <a:lnTo>
                      <a:pt x="318" y="336"/>
                    </a:lnTo>
                    <a:lnTo>
                      <a:pt x="333" y="310"/>
                    </a:lnTo>
                    <a:lnTo>
                      <a:pt x="343" y="283"/>
                    </a:lnTo>
                    <a:lnTo>
                      <a:pt x="348" y="253"/>
                    </a:lnTo>
                    <a:lnTo>
                      <a:pt x="351" y="221"/>
                    </a:lnTo>
                    <a:lnTo>
                      <a:pt x="348" y="183"/>
                    </a:lnTo>
                    <a:lnTo>
                      <a:pt x="340" y="149"/>
                    </a:lnTo>
                    <a:lnTo>
                      <a:pt x="326" y="116"/>
                    </a:lnTo>
                    <a:lnTo>
                      <a:pt x="308" y="85"/>
                    </a:lnTo>
                    <a:lnTo>
                      <a:pt x="287" y="61"/>
                    </a:lnTo>
                    <a:lnTo>
                      <a:pt x="264" y="43"/>
                    </a:lnTo>
                    <a:lnTo>
                      <a:pt x="240" y="31"/>
                    </a:lnTo>
                    <a:lnTo>
                      <a:pt x="212" y="26"/>
                    </a:lnTo>
                    <a:lnTo>
                      <a:pt x="185" y="26"/>
                    </a:lnTo>
                    <a:close/>
                  </a:path>
                </a:pathLst>
              </a:custGeom>
              <a:solidFill>
                <a:srgbClr val="008000"/>
              </a:solidFill>
              <a:ln w="0">
                <a:solidFill>
                  <a:schemeClr val="bg1"/>
                </a:solidFill>
                <a:prstDash val="solid"/>
                <a:round/>
                <a:headEnd/>
                <a:tailEnd/>
              </a:ln>
            </p:spPr>
            <p:txBody>
              <a:bodyPr/>
              <a:lstStyle/>
              <a:p>
                <a:endParaRPr lang="es-ES"/>
              </a:p>
            </p:txBody>
          </p:sp>
          <p:sp>
            <p:nvSpPr>
              <p:cNvPr id="12" name="Freeform 37"/>
              <p:cNvSpPr>
                <a:spLocks/>
              </p:cNvSpPr>
              <p:nvPr/>
            </p:nvSpPr>
            <p:spPr bwMode="auto">
              <a:xfrm>
                <a:off x="2243138" y="267615"/>
                <a:ext cx="473075" cy="844550"/>
              </a:xfrm>
              <a:custGeom>
                <a:avLst/>
                <a:gdLst>
                  <a:gd name="T0" fmla="*/ 2147483646 w 298"/>
                  <a:gd name="T1" fmla="*/ 2147483646 h 532"/>
                  <a:gd name="T2" fmla="*/ 2147483646 w 298"/>
                  <a:gd name="T3" fmla="*/ 2147483646 h 532"/>
                  <a:gd name="T4" fmla="*/ 0 w 298"/>
                  <a:gd name="T5" fmla="*/ 2147483646 h 532"/>
                  <a:gd name="T6" fmla="*/ 0 w 298"/>
                  <a:gd name="T7" fmla="*/ 2147483646 h 532"/>
                  <a:gd name="T8" fmla="*/ 2147483646 w 298"/>
                  <a:gd name="T9" fmla="*/ 2147483646 h 532"/>
                  <a:gd name="T10" fmla="*/ 2147483646 w 298"/>
                  <a:gd name="T11" fmla="*/ 2147483646 h 532"/>
                  <a:gd name="T12" fmla="*/ 2147483646 w 298"/>
                  <a:gd name="T13" fmla="*/ 2147483646 h 532"/>
                  <a:gd name="T14" fmla="*/ 2147483646 w 298"/>
                  <a:gd name="T15" fmla="*/ 2147483646 h 532"/>
                  <a:gd name="T16" fmla="*/ 2147483646 w 298"/>
                  <a:gd name="T17" fmla="*/ 2147483646 h 532"/>
                  <a:gd name="T18" fmla="*/ 2147483646 w 298"/>
                  <a:gd name="T19" fmla="*/ 2147483646 h 532"/>
                  <a:gd name="T20" fmla="*/ 2147483646 w 298"/>
                  <a:gd name="T21" fmla="*/ 2147483646 h 532"/>
                  <a:gd name="T22" fmla="*/ 2147483646 w 298"/>
                  <a:gd name="T23" fmla="*/ 2147483646 h 532"/>
                  <a:gd name="T24" fmla="*/ 2147483646 w 298"/>
                  <a:gd name="T25" fmla="*/ 2147483646 h 532"/>
                  <a:gd name="T26" fmla="*/ 2147483646 w 298"/>
                  <a:gd name="T27" fmla="*/ 2147483646 h 532"/>
                  <a:gd name="T28" fmla="*/ 2147483646 w 298"/>
                  <a:gd name="T29" fmla="*/ 2147483646 h 532"/>
                  <a:gd name="T30" fmla="*/ 2147483646 w 298"/>
                  <a:gd name="T31" fmla="*/ 2147483646 h 532"/>
                  <a:gd name="T32" fmla="*/ 2147483646 w 298"/>
                  <a:gd name="T33" fmla="*/ 2147483646 h 532"/>
                  <a:gd name="T34" fmla="*/ 2147483646 w 298"/>
                  <a:gd name="T35" fmla="*/ 0 h 532"/>
                  <a:gd name="T36" fmla="*/ 2147483646 w 298"/>
                  <a:gd name="T37" fmla="*/ 0 h 532"/>
                  <a:gd name="T38" fmla="*/ 2147483646 w 298"/>
                  <a:gd name="T39" fmla="*/ 2147483646 h 532"/>
                  <a:gd name="T40" fmla="*/ 2147483646 w 298"/>
                  <a:gd name="T41" fmla="*/ 2147483646 h 532"/>
                  <a:gd name="T42" fmla="*/ 2147483646 w 298"/>
                  <a:gd name="T43" fmla="*/ 2147483646 h 532"/>
                  <a:gd name="T44" fmla="*/ 2147483646 w 298"/>
                  <a:gd name="T45" fmla="*/ 2147483646 h 532"/>
                  <a:gd name="T46" fmla="*/ 2147483646 w 298"/>
                  <a:gd name="T47" fmla="*/ 2147483646 h 532"/>
                  <a:gd name="T48" fmla="*/ 2147483646 w 298"/>
                  <a:gd name="T49" fmla="*/ 2147483646 h 532"/>
                  <a:gd name="T50" fmla="*/ 2147483646 w 298"/>
                  <a:gd name="T51" fmla="*/ 2147483646 h 532"/>
                  <a:gd name="T52" fmla="*/ 2147483646 w 298"/>
                  <a:gd name="T53" fmla="*/ 2147483646 h 532"/>
                  <a:gd name="T54" fmla="*/ 2147483646 w 298"/>
                  <a:gd name="T55" fmla="*/ 2147483646 h 532"/>
                  <a:gd name="T56" fmla="*/ 2147483646 w 298"/>
                  <a:gd name="T57" fmla="*/ 2147483646 h 532"/>
                  <a:gd name="T58" fmla="*/ 2147483646 w 298"/>
                  <a:gd name="T59" fmla="*/ 2147483646 h 532"/>
                  <a:gd name="T60" fmla="*/ 2147483646 w 298"/>
                  <a:gd name="T61" fmla="*/ 2147483646 h 532"/>
                  <a:gd name="T62" fmla="*/ 2147483646 w 298"/>
                  <a:gd name="T63" fmla="*/ 2147483646 h 532"/>
                  <a:gd name="T64" fmla="*/ 2147483646 w 298"/>
                  <a:gd name="T65" fmla="*/ 2147483646 h 532"/>
                  <a:gd name="T66" fmla="*/ 2147483646 w 298"/>
                  <a:gd name="T67" fmla="*/ 2147483646 h 532"/>
                  <a:gd name="T68" fmla="*/ 2147483646 w 298"/>
                  <a:gd name="T69" fmla="*/ 2147483646 h 532"/>
                  <a:gd name="T70" fmla="*/ 2147483646 w 298"/>
                  <a:gd name="T71" fmla="*/ 2147483646 h 532"/>
                  <a:gd name="T72" fmla="*/ 2147483646 w 298"/>
                  <a:gd name="T73" fmla="*/ 2147483646 h 532"/>
                  <a:gd name="T74" fmla="*/ 2147483646 w 298"/>
                  <a:gd name="T75" fmla="*/ 2147483646 h 532"/>
                  <a:gd name="T76" fmla="*/ 2147483646 w 298"/>
                  <a:gd name="T77" fmla="*/ 2147483646 h 532"/>
                  <a:gd name="T78" fmla="*/ 2147483646 w 298"/>
                  <a:gd name="T79" fmla="*/ 2147483646 h 532"/>
                  <a:gd name="T80" fmla="*/ 2147483646 w 298"/>
                  <a:gd name="T81" fmla="*/ 2147483646 h 5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8" h="532">
                    <a:moveTo>
                      <a:pt x="298" y="446"/>
                    </a:moveTo>
                    <a:lnTo>
                      <a:pt x="277" y="532"/>
                    </a:lnTo>
                    <a:lnTo>
                      <a:pt x="0" y="532"/>
                    </a:lnTo>
                    <a:lnTo>
                      <a:pt x="0" y="514"/>
                    </a:lnTo>
                    <a:lnTo>
                      <a:pt x="19" y="513"/>
                    </a:lnTo>
                    <a:lnTo>
                      <a:pt x="34" y="510"/>
                    </a:lnTo>
                    <a:lnTo>
                      <a:pt x="44" y="504"/>
                    </a:lnTo>
                    <a:lnTo>
                      <a:pt x="48" y="496"/>
                    </a:lnTo>
                    <a:lnTo>
                      <a:pt x="51" y="483"/>
                    </a:lnTo>
                    <a:lnTo>
                      <a:pt x="51" y="466"/>
                    </a:lnTo>
                    <a:lnTo>
                      <a:pt x="51" y="78"/>
                    </a:lnTo>
                    <a:lnTo>
                      <a:pt x="51" y="57"/>
                    </a:lnTo>
                    <a:lnTo>
                      <a:pt x="48" y="41"/>
                    </a:lnTo>
                    <a:lnTo>
                      <a:pt x="44" y="30"/>
                    </a:lnTo>
                    <a:lnTo>
                      <a:pt x="36" y="24"/>
                    </a:lnTo>
                    <a:lnTo>
                      <a:pt x="25" y="20"/>
                    </a:lnTo>
                    <a:lnTo>
                      <a:pt x="8" y="19"/>
                    </a:lnTo>
                    <a:lnTo>
                      <a:pt x="8" y="0"/>
                    </a:lnTo>
                    <a:lnTo>
                      <a:pt x="163" y="0"/>
                    </a:lnTo>
                    <a:lnTo>
                      <a:pt x="163" y="19"/>
                    </a:lnTo>
                    <a:lnTo>
                      <a:pt x="145" y="20"/>
                    </a:lnTo>
                    <a:lnTo>
                      <a:pt x="132" y="23"/>
                    </a:lnTo>
                    <a:lnTo>
                      <a:pt x="123" y="29"/>
                    </a:lnTo>
                    <a:lnTo>
                      <a:pt x="118" y="38"/>
                    </a:lnTo>
                    <a:lnTo>
                      <a:pt x="115" y="53"/>
                    </a:lnTo>
                    <a:lnTo>
                      <a:pt x="114" y="72"/>
                    </a:lnTo>
                    <a:lnTo>
                      <a:pt x="114" y="453"/>
                    </a:lnTo>
                    <a:lnTo>
                      <a:pt x="115" y="474"/>
                    </a:lnTo>
                    <a:lnTo>
                      <a:pt x="120" y="489"/>
                    </a:lnTo>
                    <a:lnTo>
                      <a:pt x="128" y="500"/>
                    </a:lnTo>
                    <a:lnTo>
                      <a:pt x="140" y="505"/>
                    </a:lnTo>
                    <a:lnTo>
                      <a:pt x="158" y="509"/>
                    </a:lnTo>
                    <a:lnTo>
                      <a:pt x="182" y="510"/>
                    </a:lnTo>
                    <a:lnTo>
                      <a:pt x="209" y="509"/>
                    </a:lnTo>
                    <a:lnTo>
                      <a:pt x="230" y="505"/>
                    </a:lnTo>
                    <a:lnTo>
                      <a:pt x="247" y="498"/>
                    </a:lnTo>
                    <a:lnTo>
                      <a:pt x="259" y="491"/>
                    </a:lnTo>
                    <a:lnTo>
                      <a:pt x="268" y="477"/>
                    </a:lnTo>
                    <a:lnTo>
                      <a:pt x="276" y="462"/>
                    </a:lnTo>
                    <a:lnTo>
                      <a:pt x="283" y="442"/>
                    </a:lnTo>
                    <a:lnTo>
                      <a:pt x="298" y="446"/>
                    </a:lnTo>
                    <a:close/>
                  </a:path>
                </a:pathLst>
              </a:custGeom>
              <a:solidFill>
                <a:srgbClr val="008000"/>
              </a:solidFill>
              <a:ln w="0">
                <a:solidFill>
                  <a:schemeClr val="bg1"/>
                </a:solidFill>
                <a:prstDash val="solid"/>
                <a:round/>
                <a:headEnd/>
                <a:tailEnd/>
              </a:ln>
            </p:spPr>
            <p:txBody>
              <a:bodyPr/>
              <a:lstStyle/>
              <a:p>
                <a:endParaRPr lang="es-ES"/>
              </a:p>
            </p:txBody>
          </p:sp>
          <p:sp>
            <p:nvSpPr>
              <p:cNvPr id="13" name="Freeform 38"/>
              <p:cNvSpPr>
                <a:spLocks noEditPoints="1"/>
              </p:cNvSpPr>
              <p:nvPr/>
            </p:nvSpPr>
            <p:spPr bwMode="auto">
              <a:xfrm>
                <a:off x="2795588" y="464465"/>
                <a:ext cx="665163" cy="663575"/>
              </a:xfrm>
              <a:custGeom>
                <a:avLst/>
                <a:gdLst>
                  <a:gd name="T0" fmla="*/ 2147483646 w 419"/>
                  <a:gd name="T1" fmla="*/ 2147483646 h 418"/>
                  <a:gd name="T2" fmla="*/ 2147483646 w 419"/>
                  <a:gd name="T3" fmla="*/ 2147483646 h 418"/>
                  <a:gd name="T4" fmla="*/ 2147483646 w 419"/>
                  <a:gd name="T5" fmla="*/ 2147483646 h 418"/>
                  <a:gd name="T6" fmla="*/ 2147483646 w 419"/>
                  <a:gd name="T7" fmla="*/ 2147483646 h 418"/>
                  <a:gd name="T8" fmla="*/ 2147483646 w 419"/>
                  <a:gd name="T9" fmla="*/ 2147483646 h 418"/>
                  <a:gd name="T10" fmla="*/ 2147483646 w 419"/>
                  <a:gd name="T11" fmla="*/ 2147483646 h 418"/>
                  <a:gd name="T12" fmla="*/ 2147483646 w 419"/>
                  <a:gd name="T13" fmla="*/ 2147483646 h 418"/>
                  <a:gd name="T14" fmla="*/ 2147483646 w 419"/>
                  <a:gd name="T15" fmla="*/ 2147483646 h 418"/>
                  <a:gd name="T16" fmla="*/ 2147483646 w 419"/>
                  <a:gd name="T17" fmla="*/ 2147483646 h 418"/>
                  <a:gd name="T18" fmla="*/ 2147483646 w 419"/>
                  <a:gd name="T19" fmla="*/ 2147483646 h 418"/>
                  <a:gd name="T20" fmla="*/ 2147483646 w 419"/>
                  <a:gd name="T21" fmla="*/ 2147483646 h 418"/>
                  <a:gd name="T22" fmla="*/ 2147483646 w 419"/>
                  <a:gd name="T23" fmla="*/ 2147483646 h 418"/>
                  <a:gd name="T24" fmla="*/ 2147483646 w 419"/>
                  <a:gd name="T25" fmla="*/ 2147483646 h 418"/>
                  <a:gd name="T26" fmla="*/ 2147483646 w 419"/>
                  <a:gd name="T27" fmla="*/ 2147483646 h 418"/>
                  <a:gd name="T28" fmla="*/ 2147483646 w 419"/>
                  <a:gd name="T29" fmla="*/ 2147483646 h 418"/>
                  <a:gd name="T30" fmla="*/ 2147483646 w 419"/>
                  <a:gd name="T31" fmla="*/ 2147483646 h 418"/>
                  <a:gd name="T32" fmla="*/ 2147483646 w 419"/>
                  <a:gd name="T33" fmla="*/ 2147483646 h 418"/>
                  <a:gd name="T34" fmla="*/ 2147483646 w 419"/>
                  <a:gd name="T35" fmla="*/ 2147483646 h 418"/>
                  <a:gd name="T36" fmla="*/ 2147483646 w 419"/>
                  <a:gd name="T37" fmla="*/ 2147483646 h 418"/>
                  <a:gd name="T38" fmla="*/ 2147483646 w 419"/>
                  <a:gd name="T39" fmla="*/ 2147483646 h 418"/>
                  <a:gd name="T40" fmla="*/ 2147483646 w 419"/>
                  <a:gd name="T41" fmla="*/ 2147483646 h 418"/>
                  <a:gd name="T42" fmla="*/ 2147483646 w 419"/>
                  <a:gd name="T43" fmla="*/ 2147483646 h 418"/>
                  <a:gd name="T44" fmla="*/ 2147483646 w 419"/>
                  <a:gd name="T45" fmla="*/ 2147483646 h 418"/>
                  <a:gd name="T46" fmla="*/ 2147483646 w 419"/>
                  <a:gd name="T47" fmla="*/ 2147483646 h 418"/>
                  <a:gd name="T48" fmla="*/ 2147483646 w 419"/>
                  <a:gd name="T49" fmla="*/ 2147483646 h 418"/>
                  <a:gd name="T50" fmla="*/ 2147483646 w 419"/>
                  <a:gd name="T51" fmla="*/ 2147483646 h 418"/>
                  <a:gd name="T52" fmla="*/ 2147483646 w 419"/>
                  <a:gd name="T53" fmla="*/ 2147483646 h 418"/>
                  <a:gd name="T54" fmla="*/ 2147483646 w 419"/>
                  <a:gd name="T55" fmla="*/ 2147483646 h 418"/>
                  <a:gd name="T56" fmla="*/ 2147483646 w 419"/>
                  <a:gd name="T57" fmla="*/ 2147483646 h 418"/>
                  <a:gd name="T58" fmla="*/ 2147483646 w 419"/>
                  <a:gd name="T59" fmla="*/ 2147483646 h 418"/>
                  <a:gd name="T60" fmla="*/ 2147483646 w 419"/>
                  <a:gd name="T61" fmla="*/ 2147483646 h 418"/>
                  <a:gd name="T62" fmla="*/ 2147483646 w 419"/>
                  <a:gd name="T63" fmla="*/ 2147483646 h 418"/>
                  <a:gd name="T64" fmla="*/ 2147483646 w 419"/>
                  <a:gd name="T65" fmla="*/ 2147483646 h 418"/>
                  <a:gd name="T66" fmla="*/ 2147483646 w 419"/>
                  <a:gd name="T67" fmla="*/ 2147483646 h 418"/>
                  <a:gd name="T68" fmla="*/ 2147483646 w 419"/>
                  <a:gd name="T69" fmla="*/ 2147483646 h 418"/>
                  <a:gd name="T70" fmla="*/ 2147483646 w 419"/>
                  <a:gd name="T71" fmla="*/ 2147483646 h 418"/>
                  <a:gd name="T72" fmla="*/ 2147483646 w 419"/>
                  <a:gd name="T73" fmla="*/ 2147483646 h 418"/>
                  <a:gd name="T74" fmla="*/ 2147483646 w 419"/>
                  <a:gd name="T75" fmla="*/ 2147483646 h 4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9" h="418">
                    <a:moveTo>
                      <a:pt x="419" y="208"/>
                    </a:moveTo>
                    <a:lnTo>
                      <a:pt x="416" y="242"/>
                    </a:lnTo>
                    <a:lnTo>
                      <a:pt x="408" y="273"/>
                    </a:lnTo>
                    <a:lnTo>
                      <a:pt x="397" y="304"/>
                    </a:lnTo>
                    <a:lnTo>
                      <a:pt x="380" y="331"/>
                    </a:lnTo>
                    <a:lnTo>
                      <a:pt x="357" y="357"/>
                    </a:lnTo>
                    <a:lnTo>
                      <a:pt x="333" y="380"/>
                    </a:lnTo>
                    <a:lnTo>
                      <a:pt x="305" y="397"/>
                    </a:lnTo>
                    <a:lnTo>
                      <a:pt x="275" y="408"/>
                    </a:lnTo>
                    <a:lnTo>
                      <a:pt x="244" y="416"/>
                    </a:lnTo>
                    <a:lnTo>
                      <a:pt x="209" y="418"/>
                    </a:lnTo>
                    <a:lnTo>
                      <a:pt x="175" y="416"/>
                    </a:lnTo>
                    <a:lnTo>
                      <a:pt x="144" y="408"/>
                    </a:lnTo>
                    <a:lnTo>
                      <a:pt x="114" y="397"/>
                    </a:lnTo>
                    <a:lnTo>
                      <a:pt x="86" y="380"/>
                    </a:lnTo>
                    <a:lnTo>
                      <a:pt x="62" y="357"/>
                    </a:lnTo>
                    <a:lnTo>
                      <a:pt x="39" y="331"/>
                    </a:lnTo>
                    <a:lnTo>
                      <a:pt x="22" y="304"/>
                    </a:lnTo>
                    <a:lnTo>
                      <a:pt x="11" y="273"/>
                    </a:lnTo>
                    <a:lnTo>
                      <a:pt x="3" y="242"/>
                    </a:lnTo>
                    <a:lnTo>
                      <a:pt x="0" y="208"/>
                    </a:lnTo>
                    <a:lnTo>
                      <a:pt x="3" y="174"/>
                    </a:lnTo>
                    <a:lnTo>
                      <a:pt x="11" y="142"/>
                    </a:lnTo>
                    <a:lnTo>
                      <a:pt x="22" y="114"/>
                    </a:lnTo>
                    <a:lnTo>
                      <a:pt x="39" y="86"/>
                    </a:lnTo>
                    <a:lnTo>
                      <a:pt x="62" y="60"/>
                    </a:lnTo>
                    <a:lnTo>
                      <a:pt x="86" y="39"/>
                    </a:lnTo>
                    <a:lnTo>
                      <a:pt x="114" y="22"/>
                    </a:lnTo>
                    <a:lnTo>
                      <a:pt x="144" y="9"/>
                    </a:lnTo>
                    <a:lnTo>
                      <a:pt x="175" y="2"/>
                    </a:lnTo>
                    <a:lnTo>
                      <a:pt x="209" y="0"/>
                    </a:lnTo>
                    <a:lnTo>
                      <a:pt x="244" y="2"/>
                    </a:lnTo>
                    <a:lnTo>
                      <a:pt x="275" y="9"/>
                    </a:lnTo>
                    <a:lnTo>
                      <a:pt x="305" y="22"/>
                    </a:lnTo>
                    <a:lnTo>
                      <a:pt x="333" y="39"/>
                    </a:lnTo>
                    <a:lnTo>
                      <a:pt x="357" y="60"/>
                    </a:lnTo>
                    <a:lnTo>
                      <a:pt x="380" y="86"/>
                    </a:lnTo>
                    <a:lnTo>
                      <a:pt x="397" y="114"/>
                    </a:lnTo>
                    <a:lnTo>
                      <a:pt x="408" y="142"/>
                    </a:lnTo>
                    <a:lnTo>
                      <a:pt x="416" y="174"/>
                    </a:lnTo>
                    <a:lnTo>
                      <a:pt x="419" y="208"/>
                    </a:lnTo>
                    <a:close/>
                    <a:moveTo>
                      <a:pt x="185" y="26"/>
                    </a:moveTo>
                    <a:lnTo>
                      <a:pt x="161" y="32"/>
                    </a:lnTo>
                    <a:lnTo>
                      <a:pt x="137" y="43"/>
                    </a:lnTo>
                    <a:lnTo>
                      <a:pt x="118" y="60"/>
                    </a:lnTo>
                    <a:lnTo>
                      <a:pt x="101" y="82"/>
                    </a:lnTo>
                    <a:lnTo>
                      <a:pt x="86" y="107"/>
                    </a:lnTo>
                    <a:lnTo>
                      <a:pt x="76" y="133"/>
                    </a:lnTo>
                    <a:lnTo>
                      <a:pt x="69" y="163"/>
                    </a:lnTo>
                    <a:lnTo>
                      <a:pt x="67" y="196"/>
                    </a:lnTo>
                    <a:lnTo>
                      <a:pt x="69" y="233"/>
                    </a:lnTo>
                    <a:lnTo>
                      <a:pt x="79" y="268"/>
                    </a:lnTo>
                    <a:lnTo>
                      <a:pt x="92" y="301"/>
                    </a:lnTo>
                    <a:lnTo>
                      <a:pt x="111" y="332"/>
                    </a:lnTo>
                    <a:lnTo>
                      <a:pt x="131" y="356"/>
                    </a:lnTo>
                    <a:lnTo>
                      <a:pt x="155" y="374"/>
                    </a:lnTo>
                    <a:lnTo>
                      <a:pt x="179" y="386"/>
                    </a:lnTo>
                    <a:lnTo>
                      <a:pt x="206" y="391"/>
                    </a:lnTo>
                    <a:lnTo>
                      <a:pt x="234" y="391"/>
                    </a:lnTo>
                    <a:lnTo>
                      <a:pt x="258" y="385"/>
                    </a:lnTo>
                    <a:lnTo>
                      <a:pt x="280" y="373"/>
                    </a:lnTo>
                    <a:lnTo>
                      <a:pt x="301" y="357"/>
                    </a:lnTo>
                    <a:lnTo>
                      <a:pt x="318" y="336"/>
                    </a:lnTo>
                    <a:lnTo>
                      <a:pt x="333" y="310"/>
                    </a:lnTo>
                    <a:lnTo>
                      <a:pt x="343" y="283"/>
                    </a:lnTo>
                    <a:lnTo>
                      <a:pt x="350" y="253"/>
                    </a:lnTo>
                    <a:lnTo>
                      <a:pt x="352" y="221"/>
                    </a:lnTo>
                    <a:lnTo>
                      <a:pt x="350" y="183"/>
                    </a:lnTo>
                    <a:lnTo>
                      <a:pt x="340" y="149"/>
                    </a:lnTo>
                    <a:lnTo>
                      <a:pt x="327" y="116"/>
                    </a:lnTo>
                    <a:lnTo>
                      <a:pt x="308" y="85"/>
                    </a:lnTo>
                    <a:lnTo>
                      <a:pt x="287" y="61"/>
                    </a:lnTo>
                    <a:lnTo>
                      <a:pt x="264" y="43"/>
                    </a:lnTo>
                    <a:lnTo>
                      <a:pt x="240" y="31"/>
                    </a:lnTo>
                    <a:lnTo>
                      <a:pt x="213" y="26"/>
                    </a:lnTo>
                    <a:lnTo>
                      <a:pt x="185" y="26"/>
                    </a:lnTo>
                    <a:close/>
                  </a:path>
                </a:pathLst>
              </a:custGeom>
              <a:solidFill>
                <a:srgbClr val="008000"/>
              </a:solidFill>
              <a:ln w="0">
                <a:solidFill>
                  <a:schemeClr val="bg1"/>
                </a:solidFill>
                <a:prstDash val="solid"/>
                <a:round/>
                <a:headEnd/>
                <a:tailEnd/>
              </a:ln>
            </p:spPr>
            <p:txBody>
              <a:bodyPr/>
              <a:lstStyle/>
              <a:p>
                <a:endParaRPr lang="es-ES"/>
              </a:p>
            </p:txBody>
          </p:sp>
          <p:sp>
            <p:nvSpPr>
              <p:cNvPr id="14" name="Freeform 39"/>
              <p:cNvSpPr>
                <a:spLocks noEditPoints="1"/>
              </p:cNvSpPr>
              <p:nvPr/>
            </p:nvSpPr>
            <p:spPr bwMode="auto">
              <a:xfrm>
                <a:off x="4346576" y="146965"/>
                <a:ext cx="279400" cy="965200"/>
              </a:xfrm>
              <a:custGeom>
                <a:avLst/>
                <a:gdLst>
                  <a:gd name="T0" fmla="*/ 2147483646 w 176"/>
                  <a:gd name="T1" fmla="*/ 0 h 608"/>
                  <a:gd name="T2" fmla="*/ 2147483646 w 176"/>
                  <a:gd name="T3" fmla="*/ 2147483646 h 608"/>
                  <a:gd name="T4" fmla="*/ 2147483646 w 176"/>
                  <a:gd name="T5" fmla="*/ 2147483646 h 608"/>
                  <a:gd name="T6" fmla="*/ 2147483646 w 176"/>
                  <a:gd name="T7" fmla="*/ 0 h 608"/>
                  <a:gd name="T8" fmla="*/ 2147483646 w 176"/>
                  <a:gd name="T9" fmla="*/ 0 h 608"/>
                  <a:gd name="T10" fmla="*/ 2147483646 w 176"/>
                  <a:gd name="T11" fmla="*/ 2147483646 h 608"/>
                  <a:gd name="T12" fmla="*/ 2147483646 w 176"/>
                  <a:gd name="T13" fmla="*/ 2147483646 h 608"/>
                  <a:gd name="T14" fmla="*/ 2147483646 w 176"/>
                  <a:gd name="T15" fmla="*/ 2147483646 h 608"/>
                  <a:gd name="T16" fmla="*/ 2147483646 w 176"/>
                  <a:gd name="T17" fmla="*/ 2147483646 h 608"/>
                  <a:gd name="T18" fmla="*/ 2147483646 w 176"/>
                  <a:gd name="T19" fmla="*/ 2147483646 h 608"/>
                  <a:gd name="T20" fmla="*/ 2147483646 w 176"/>
                  <a:gd name="T21" fmla="*/ 2147483646 h 608"/>
                  <a:gd name="T22" fmla="*/ 2147483646 w 176"/>
                  <a:gd name="T23" fmla="*/ 2147483646 h 608"/>
                  <a:gd name="T24" fmla="*/ 2147483646 w 176"/>
                  <a:gd name="T25" fmla="*/ 2147483646 h 608"/>
                  <a:gd name="T26" fmla="*/ 2147483646 w 176"/>
                  <a:gd name="T27" fmla="*/ 2147483646 h 608"/>
                  <a:gd name="T28" fmla="*/ 2147483646 w 176"/>
                  <a:gd name="T29" fmla="*/ 2147483646 h 608"/>
                  <a:gd name="T30" fmla="*/ 2147483646 w 176"/>
                  <a:gd name="T31" fmla="*/ 2147483646 h 608"/>
                  <a:gd name="T32" fmla="*/ 2147483646 w 176"/>
                  <a:gd name="T33" fmla="*/ 2147483646 h 608"/>
                  <a:gd name="T34" fmla="*/ 2147483646 w 176"/>
                  <a:gd name="T35" fmla="*/ 2147483646 h 608"/>
                  <a:gd name="T36" fmla="*/ 2147483646 w 176"/>
                  <a:gd name="T37" fmla="*/ 2147483646 h 608"/>
                  <a:gd name="T38" fmla="*/ 2147483646 w 176"/>
                  <a:gd name="T39" fmla="*/ 2147483646 h 608"/>
                  <a:gd name="T40" fmla="*/ 0 w 176"/>
                  <a:gd name="T41" fmla="*/ 2147483646 h 608"/>
                  <a:gd name="T42" fmla="*/ 0 w 176"/>
                  <a:gd name="T43" fmla="*/ 2147483646 h 608"/>
                  <a:gd name="T44" fmla="*/ 2147483646 w 176"/>
                  <a:gd name="T45" fmla="*/ 2147483646 h 608"/>
                  <a:gd name="T46" fmla="*/ 2147483646 w 176"/>
                  <a:gd name="T47" fmla="*/ 2147483646 h 608"/>
                  <a:gd name="T48" fmla="*/ 2147483646 w 176"/>
                  <a:gd name="T49" fmla="*/ 2147483646 h 608"/>
                  <a:gd name="T50" fmla="*/ 2147483646 w 176"/>
                  <a:gd name="T51" fmla="*/ 2147483646 h 608"/>
                  <a:gd name="T52" fmla="*/ 2147483646 w 176"/>
                  <a:gd name="T53" fmla="*/ 2147483646 h 608"/>
                  <a:gd name="T54" fmla="*/ 2147483646 w 176"/>
                  <a:gd name="T55" fmla="*/ 2147483646 h 608"/>
                  <a:gd name="T56" fmla="*/ 2147483646 w 176"/>
                  <a:gd name="T57" fmla="*/ 2147483646 h 608"/>
                  <a:gd name="T58" fmla="*/ 2147483646 w 176"/>
                  <a:gd name="T59" fmla="*/ 2147483646 h 608"/>
                  <a:gd name="T60" fmla="*/ 2147483646 w 176"/>
                  <a:gd name="T61" fmla="*/ 2147483646 h 608"/>
                  <a:gd name="T62" fmla="*/ 2147483646 w 176"/>
                  <a:gd name="T63" fmla="*/ 2147483646 h 608"/>
                  <a:gd name="T64" fmla="*/ 2147483646 w 176"/>
                  <a:gd name="T65" fmla="*/ 2147483646 h 608"/>
                  <a:gd name="T66" fmla="*/ 2147483646 w 176"/>
                  <a:gd name="T67" fmla="*/ 2147483646 h 608"/>
                  <a:gd name="T68" fmla="*/ 0 w 176"/>
                  <a:gd name="T69" fmla="*/ 2147483646 h 608"/>
                  <a:gd name="T70" fmla="*/ 0 w 176"/>
                  <a:gd name="T71" fmla="*/ 2147483646 h 608"/>
                  <a:gd name="T72" fmla="*/ 2147483646 w 176"/>
                  <a:gd name="T73" fmla="*/ 2147483646 h 608"/>
                  <a:gd name="T74" fmla="*/ 2147483646 w 176"/>
                  <a:gd name="T75" fmla="*/ 2147483646 h 6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6" h="608">
                    <a:moveTo>
                      <a:pt x="176" y="0"/>
                    </a:moveTo>
                    <a:lnTo>
                      <a:pt x="59" y="126"/>
                    </a:lnTo>
                    <a:lnTo>
                      <a:pt x="39" y="113"/>
                    </a:lnTo>
                    <a:lnTo>
                      <a:pt x="100" y="0"/>
                    </a:lnTo>
                    <a:lnTo>
                      <a:pt x="176" y="0"/>
                    </a:lnTo>
                    <a:close/>
                    <a:moveTo>
                      <a:pt x="154" y="227"/>
                    </a:moveTo>
                    <a:lnTo>
                      <a:pt x="138" y="227"/>
                    </a:lnTo>
                    <a:lnTo>
                      <a:pt x="127" y="230"/>
                    </a:lnTo>
                    <a:lnTo>
                      <a:pt x="119" y="234"/>
                    </a:lnTo>
                    <a:lnTo>
                      <a:pt x="112" y="240"/>
                    </a:lnTo>
                    <a:lnTo>
                      <a:pt x="108" y="251"/>
                    </a:lnTo>
                    <a:lnTo>
                      <a:pt x="107" y="264"/>
                    </a:lnTo>
                    <a:lnTo>
                      <a:pt x="107" y="544"/>
                    </a:lnTo>
                    <a:lnTo>
                      <a:pt x="107" y="563"/>
                    </a:lnTo>
                    <a:lnTo>
                      <a:pt x="110" y="574"/>
                    </a:lnTo>
                    <a:lnTo>
                      <a:pt x="115" y="582"/>
                    </a:lnTo>
                    <a:lnTo>
                      <a:pt x="121" y="588"/>
                    </a:lnTo>
                    <a:lnTo>
                      <a:pt x="134" y="590"/>
                    </a:lnTo>
                    <a:lnTo>
                      <a:pt x="153" y="590"/>
                    </a:lnTo>
                    <a:lnTo>
                      <a:pt x="153" y="608"/>
                    </a:lnTo>
                    <a:lnTo>
                      <a:pt x="0" y="608"/>
                    </a:lnTo>
                    <a:lnTo>
                      <a:pt x="0" y="590"/>
                    </a:lnTo>
                    <a:lnTo>
                      <a:pt x="19" y="589"/>
                    </a:lnTo>
                    <a:lnTo>
                      <a:pt x="32" y="586"/>
                    </a:lnTo>
                    <a:lnTo>
                      <a:pt x="40" y="582"/>
                    </a:lnTo>
                    <a:lnTo>
                      <a:pt x="45" y="574"/>
                    </a:lnTo>
                    <a:lnTo>
                      <a:pt x="48" y="561"/>
                    </a:lnTo>
                    <a:lnTo>
                      <a:pt x="48" y="544"/>
                    </a:lnTo>
                    <a:lnTo>
                      <a:pt x="48" y="269"/>
                    </a:lnTo>
                    <a:lnTo>
                      <a:pt x="48" y="253"/>
                    </a:lnTo>
                    <a:lnTo>
                      <a:pt x="44" y="241"/>
                    </a:lnTo>
                    <a:lnTo>
                      <a:pt x="39" y="234"/>
                    </a:lnTo>
                    <a:lnTo>
                      <a:pt x="30" y="231"/>
                    </a:lnTo>
                    <a:lnTo>
                      <a:pt x="18" y="228"/>
                    </a:lnTo>
                    <a:lnTo>
                      <a:pt x="0" y="227"/>
                    </a:lnTo>
                    <a:lnTo>
                      <a:pt x="0" y="210"/>
                    </a:lnTo>
                    <a:lnTo>
                      <a:pt x="154" y="210"/>
                    </a:lnTo>
                    <a:lnTo>
                      <a:pt x="154" y="227"/>
                    </a:lnTo>
                    <a:close/>
                  </a:path>
                </a:pathLst>
              </a:custGeom>
              <a:solidFill>
                <a:srgbClr val="008000"/>
              </a:solidFill>
              <a:ln w="0">
                <a:solidFill>
                  <a:schemeClr val="bg1"/>
                </a:solidFill>
                <a:prstDash val="solid"/>
                <a:round/>
                <a:headEnd/>
                <a:tailEnd/>
              </a:ln>
            </p:spPr>
            <p:txBody>
              <a:bodyPr/>
              <a:lstStyle/>
              <a:p>
                <a:endParaRPr lang="es-ES"/>
              </a:p>
            </p:txBody>
          </p:sp>
          <p:sp>
            <p:nvSpPr>
              <p:cNvPr id="15" name="Freeform 40"/>
              <p:cNvSpPr>
                <a:spLocks noEditPoints="1"/>
              </p:cNvSpPr>
              <p:nvPr/>
            </p:nvSpPr>
            <p:spPr bwMode="auto">
              <a:xfrm>
                <a:off x="4764088" y="472402"/>
                <a:ext cx="593725" cy="655638"/>
              </a:xfrm>
              <a:custGeom>
                <a:avLst/>
                <a:gdLst>
                  <a:gd name="T0" fmla="*/ 2147483646 w 374"/>
                  <a:gd name="T1" fmla="*/ 2147483646 h 413"/>
                  <a:gd name="T2" fmla="*/ 2147483646 w 374"/>
                  <a:gd name="T3" fmla="*/ 2147483646 h 413"/>
                  <a:gd name="T4" fmla="*/ 2147483646 w 374"/>
                  <a:gd name="T5" fmla="*/ 2147483646 h 413"/>
                  <a:gd name="T6" fmla="*/ 2147483646 w 374"/>
                  <a:gd name="T7" fmla="*/ 2147483646 h 413"/>
                  <a:gd name="T8" fmla="*/ 2147483646 w 374"/>
                  <a:gd name="T9" fmla="*/ 2147483646 h 413"/>
                  <a:gd name="T10" fmla="*/ 2147483646 w 374"/>
                  <a:gd name="T11" fmla="*/ 2147483646 h 413"/>
                  <a:gd name="T12" fmla="*/ 2147483646 w 374"/>
                  <a:gd name="T13" fmla="*/ 2147483646 h 413"/>
                  <a:gd name="T14" fmla="*/ 2147483646 w 374"/>
                  <a:gd name="T15" fmla="*/ 2147483646 h 413"/>
                  <a:gd name="T16" fmla="*/ 2147483646 w 374"/>
                  <a:gd name="T17" fmla="*/ 2147483646 h 413"/>
                  <a:gd name="T18" fmla="*/ 2147483646 w 374"/>
                  <a:gd name="T19" fmla="*/ 2147483646 h 413"/>
                  <a:gd name="T20" fmla="*/ 0 w 374"/>
                  <a:gd name="T21" fmla="*/ 2147483646 h 413"/>
                  <a:gd name="T22" fmla="*/ 2147483646 w 374"/>
                  <a:gd name="T23" fmla="*/ 2147483646 h 413"/>
                  <a:gd name="T24" fmla="*/ 2147483646 w 374"/>
                  <a:gd name="T25" fmla="*/ 2147483646 h 413"/>
                  <a:gd name="T26" fmla="*/ 2147483646 w 374"/>
                  <a:gd name="T27" fmla="*/ 2147483646 h 413"/>
                  <a:gd name="T28" fmla="*/ 2147483646 w 374"/>
                  <a:gd name="T29" fmla="*/ 2147483646 h 413"/>
                  <a:gd name="T30" fmla="*/ 2147483646 w 374"/>
                  <a:gd name="T31" fmla="*/ 2147483646 h 413"/>
                  <a:gd name="T32" fmla="*/ 2147483646 w 374"/>
                  <a:gd name="T33" fmla="*/ 2147483646 h 413"/>
                  <a:gd name="T34" fmla="*/ 2147483646 w 374"/>
                  <a:gd name="T35" fmla="*/ 2147483646 h 413"/>
                  <a:gd name="T36" fmla="*/ 2147483646 w 374"/>
                  <a:gd name="T37" fmla="*/ 2147483646 h 413"/>
                  <a:gd name="T38" fmla="*/ 2147483646 w 374"/>
                  <a:gd name="T39" fmla="*/ 2147483646 h 413"/>
                  <a:gd name="T40" fmla="*/ 2147483646 w 374"/>
                  <a:gd name="T41" fmla="*/ 2147483646 h 413"/>
                  <a:gd name="T42" fmla="*/ 2147483646 w 374"/>
                  <a:gd name="T43" fmla="*/ 2147483646 h 413"/>
                  <a:gd name="T44" fmla="*/ 2147483646 w 374"/>
                  <a:gd name="T45" fmla="*/ 2147483646 h 413"/>
                  <a:gd name="T46" fmla="*/ 2147483646 w 374"/>
                  <a:gd name="T47" fmla="*/ 2147483646 h 413"/>
                  <a:gd name="T48" fmla="*/ 2147483646 w 374"/>
                  <a:gd name="T49" fmla="*/ 2147483646 h 413"/>
                  <a:gd name="T50" fmla="*/ 2147483646 w 374"/>
                  <a:gd name="T51" fmla="*/ 2147483646 h 413"/>
                  <a:gd name="T52" fmla="*/ 2147483646 w 374"/>
                  <a:gd name="T53" fmla="*/ 2147483646 h 413"/>
                  <a:gd name="T54" fmla="*/ 2147483646 w 374"/>
                  <a:gd name="T55" fmla="*/ 2147483646 h 413"/>
                  <a:gd name="T56" fmla="*/ 2147483646 w 374"/>
                  <a:gd name="T57" fmla="*/ 2147483646 h 413"/>
                  <a:gd name="T58" fmla="*/ 2147483646 w 374"/>
                  <a:gd name="T59" fmla="*/ 2147483646 h 413"/>
                  <a:gd name="T60" fmla="*/ 2147483646 w 374"/>
                  <a:gd name="T61" fmla="*/ 2147483646 h 413"/>
                  <a:gd name="T62" fmla="*/ 2147483646 w 374"/>
                  <a:gd name="T63" fmla="*/ 0 h 413"/>
                  <a:gd name="T64" fmla="*/ 2147483646 w 374"/>
                  <a:gd name="T65" fmla="*/ 2147483646 h 413"/>
                  <a:gd name="T66" fmla="*/ 2147483646 w 374"/>
                  <a:gd name="T67" fmla="*/ 2147483646 h 413"/>
                  <a:gd name="T68" fmla="*/ 2147483646 w 374"/>
                  <a:gd name="T69" fmla="*/ 2147483646 h 413"/>
                  <a:gd name="T70" fmla="*/ 2147483646 w 374"/>
                  <a:gd name="T71" fmla="*/ 2147483646 h 413"/>
                  <a:gd name="T72" fmla="*/ 2147483646 w 374"/>
                  <a:gd name="T73" fmla="*/ 2147483646 h 413"/>
                  <a:gd name="T74" fmla="*/ 2147483646 w 374"/>
                  <a:gd name="T75" fmla="*/ 2147483646 h 413"/>
                  <a:gd name="T76" fmla="*/ 2147483646 w 374"/>
                  <a:gd name="T77" fmla="*/ 2147483646 h 413"/>
                  <a:gd name="T78" fmla="*/ 2147483646 w 374"/>
                  <a:gd name="T79" fmla="*/ 2147483646 h 413"/>
                  <a:gd name="T80" fmla="*/ 2147483646 w 374"/>
                  <a:gd name="T81" fmla="*/ 2147483646 h 413"/>
                  <a:gd name="T82" fmla="*/ 2147483646 w 374"/>
                  <a:gd name="T83" fmla="*/ 2147483646 h 413"/>
                  <a:gd name="T84" fmla="*/ 2147483646 w 374"/>
                  <a:gd name="T85" fmla="*/ 2147483646 h 413"/>
                  <a:gd name="T86" fmla="*/ 2147483646 w 374"/>
                  <a:gd name="T87" fmla="*/ 2147483646 h 413"/>
                  <a:gd name="T88" fmla="*/ 2147483646 w 374"/>
                  <a:gd name="T89" fmla="*/ 2147483646 h 413"/>
                  <a:gd name="T90" fmla="*/ 2147483646 w 374"/>
                  <a:gd name="T91" fmla="*/ 2147483646 h 413"/>
                  <a:gd name="T92" fmla="*/ 2147483646 w 374"/>
                  <a:gd name="T93" fmla="*/ 2147483646 h 413"/>
                  <a:gd name="T94" fmla="*/ 2147483646 w 374"/>
                  <a:gd name="T95" fmla="*/ 2147483646 h 413"/>
                  <a:gd name="T96" fmla="*/ 2147483646 w 374"/>
                  <a:gd name="T97" fmla="*/ 2147483646 h 413"/>
                  <a:gd name="T98" fmla="*/ 2147483646 w 374"/>
                  <a:gd name="T99" fmla="*/ 2147483646 h 4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4" h="413">
                    <a:moveTo>
                      <a:pt x="374" y="373"/>
                    </a:moveTo>
                    <a:lnTo>
                      <a:pt x="351" y="390"/>
                    </a:lnTo>
                    <a:lnTo>
                      <a:pt x="331" y="403"/>
                    </a:lnTo>
                    <a:lnTo>
                      <a:pt x="313" y="411"/>
                    </a:lnTo>
                    <a:lnTo>
                      <a:pt x="297" y="413"/>
                    </a:lnTo>
                    <a:lnTo>
                      <a:pt x="281" y="411"/>
                    </a:lnTo>
                    <a:lnTo>
                      <a:pt x="267" y="407"/>
                    </a:lnTo>
                    <a:lnTo>
                      <a:pt x="254" y="400"/>
                    </a:lnTo>
                    <a:lnTo>
                      <a:pt x="243" y="389"/>
                    </a:lnTo>
                    <a:lnTo>
                      <a:pt x="237" y="376"/>
                    </a:lnTo>
                    <a:lnTo>
                      <a:pt x="234" y="360"/>
                    </a:lnTo>
                    <a:lnTo>
                      <a:pt x="196" y="384"/>
                    </a:lnTo>
                    <a:lnTo>
                      <a:pt x="161" y="400"/>
                    </a:lnTo>
                    <a:lnTo>
                      <a:pt x="128" y="410"/>
                    </a:lnTo>
                    <a:lnTo>
                      <a:pt x="97" y="413"/>
                    </a:lnTo>
                    <a:lnTo>
                      <a:pt x="74" y="411"/>
                    </a:lnTo>
                    <a:lnTo>
                      <a:pt x="53" y="405"/>
                    </a:lnTo>
                    <a:lnTo>
                      <a:pt x="35" y="393"/>
                    </a:lnTo>
                    <a:lnTo>
                      <a:pt x="21" y="379"/>
                    </a:lnTo>
                    <a:lnTo>
                      <a:pt x="8" y="358"/>
                    </a:lnTo>
                    <a:lnTo>
                      <a:pt x="1" y="337"/>
                    </a:lnTo>
                    <a:lnTo>
                      <a:pt x="0" y="314"/>
                    </a:lnTo>
                    <a:lnTo>
                      <a:pt x="5" y="288"/>
                    </a:lnTo>
                    <a:lnTo>
                      <a:pt x="18" y="266"/>
                    </a:lnTo>
                    <a:lnTo>
                      <a:pt x="36" y="245"/>
                    </a:lnTo>
                    <a:lnTo>
                      <a:pt x="61" y="227"/>
                    </a:lnTo>
                    <a:lnTo>
                      <a:pt x="89" y="212"/>
                    </a:lnTo>
                    <a:lnTo>
                      <a:pt x="119" y="200"/>
                    </a:lnTo>
                    <a:lnTo>
                      <a:pt x="154" y="192"/>
                    </a:lnTo>
                    <a:lnTo>
                      <a:pt x="191" y="189"/>
                    </a:lnTo>
                    <a:lnTo>
                      <a:pt x="233" y="187"/>
                    </a:lnTo>
                    <a:lnTo>
                      <a:pt x="233" y="110"/>
                    </a:lnTo>
                    <a:lnTo>
                      <a:pt x="231" y="82"/>
                    </a:lnTo>
                    <a:lnTo>
                      <a:pt x="228" y="61"/>
                    </a:lnTo>
                    <a:lnTo>
                      <a:pt x="221" y="46"/>
                    </a:lnTo>
                    <a:lnTo>
                      <a:pt x="212" y="36"/>
                    </a:lnTo>
                    <a:lnTo>
                      <a:pt x="197" y="30"/>
                    </a:lnTo>
                    <a:lnTo>
                      <a:pt x="179" y="29"/>
                    </a:lnTo>
                    <a:lnTo>
                      <a:pt x="152" y="31"/>
                    </a:lnTo>
                    <a:lnTo>
                      <a:pt x="127" y="39"/>
                    </a:lnTo>
                    <a:lnTo>
                      <a:pt x="106" y="52"/>
                    </a:lnTo>
                    <a:lnTo>
                      <a:pt x="90" y="69"/>
                    </a:lnTo>
                    <a:lnTo>
                      <a:pt x="81" y="88"/>
                    </a:lnTo>
                    <a:lnTo>
                      <a:pt x="77" y="109"/>
                    </a:lnTo>
                    <a:lnTo>
                      <a:pt x="76" y="113"/>
                    </a:lnTo>
                    <a:lnTo>
                      <a:pt x="73" y="116"/>
                    </a:lnTo>
                    <a:lnTo>
                      <a:pt x="68" y="120"/>
                    </a:lnTo>
                    <a:lnTo>
                      <a:pt x="61" y="124"/>
                    </a:lnTo>
                    <a:lnTo>
                      <a:pt x="47" y="130"/>
                    </a:lnTo>
                    <a:lnTo>
                      <a:pt x="36" y="131"/>
                    </a:lnTo>
                    <a:lnTo>
                      <a:pt x="31" y="130"/>
                    </a:lnTo>
                    <a:lnTo>
                      <a:pt x="26" y="128"/>
                    </a:lnTo>
                    <a:lnTo>
                      <a:pt x="23" y="126"/>
                    </a:lnTo>
                    <a:lnTo>
                      <a:pt x="21" y="123"/>
                    </a:lnTo>
                    <a:lnTo>
                      <a:pt x="19" y="118"/>
                    </a:lnTo>
                    <a:lnTo>
                      <a:pt x="19" y="113"/>
                    </a:lnTo>
                    <a:lnTo>
                      <a:pt x="22" y="93"/>
                    </a:lnTo>
                    <a:lnTo>
                      <a:pt x="32" y="74"/>
                    </a:lnTo>
                    <a:lnTo>
                      <a:pt x="51" y="56"/>
                    </a:lnTo>
                    <a:lnTo>
                      <a:pt x="74" y="39"/>
                    </a:lnTo>
                    <a:lnTo>
                      <a:pt x="102" y="23"/>
                    </a:lnTo>
                    <a:lnTo>
                      <a:pt x="133" y="12"/>
                    </a:lnTo>
                    <a:lnTo>
                      <a:pt x="166" y="4"/>
                    </a:lnTo>
                    <a:lnTo>
                      <a:pt x="199" y="0"/>
                    </a:lnTo>
                    <a:lnTo>
                      <a:pt x="224" y="1"/>
                    </a:lnTo>
                    <a:lnTo>
                      <a:pt x="246" y="6"/>
                    </a:lnTo>
                    <a:lnTo>
                      <a:pt x="263" y="16"/>
                    </a:lnTo>
                    <a:lnTo>
                      <a:pt x="277" y="29"/>
                    </a:lnTo>
                    <a:lnTo>
                      <a:pt x="286" y="46"/>
                    </a:lnTo>
                    <a:lnTo>
                      <a:pt x="293" y="67"/>
                    </a:lnTo>
                    <a:lnTo>
                      <a:pt x="294" y="90"/>
                    </a:lnTo>
                    <a:lnTo>
                      <a:pt x="294" y="314"/>
                    </a:lnTo>
                    <a:lnTo>
                      <a:pt x="294" y="335"/>
                    </a:lnTo>
                    <a:lnTo>
                      <a:pt x="296" y="352"/>
                    </a:lnTo>
                    <a:lnTo>
                      <a:pt x="297" y="363"/>
                    </a:lnTo>
                    <a:lnTo>
                      <a:pt x="303" y="373"/>
                    </a:lnTo>
                    <a:lnTo>
                      <a:pt x="313" y="379"/>
                    </a:lnTo>
                    <a:lnTo>
                      <a:pt x="324" y="379"/>
                    </a:lnTo>
                    <a:lnTo>
                      <a:pt x="344" y="371"/>
                    </a:lnTo>
                    <a:lnTo>
                      <a:pt x="362" y="359"/>
                    </a:lnTo>
                    <a:lnTo>
                      <a:pt x="374" y="373"/>
                    </a:lnTo>
                    <a:close/>
                    <a:moveTo>
                      <a:pt x="233" y="333"/>
                    </a:moveTo>
                    <a:lnTo>
                      <a:pt x="233" y="215"/>
                    </a:lnTo>
                    <a:lnTo>
                      <a:pt x="195" y="216"/>
                    </a:lnTo>
                    <a:lnTo>
                      <a:pt x="162" y="221"/>
                    </a:lnTo>
                    <a:lnTo>
                      <a:pt x="133" y="229"/>
                    </a:lnTo>
                    <a:lnTo>
                      <a:pt x="110" y="240"/>
                    </a:lnTo>
                    <a:lnTo>
                      <a:pt x="90" y="253"/>
                    </a:lnTo>
                    <a:lnTo>
                      <a:pt x="77" y="267"/>
                    </a:lnTo>
                    <a:lnTo>
                      <a:pt x="68" y="284"/>
                    </a:lnTo>
                    <a:lnTo>
                      <a:pt x="65" y="304"/>
                    </a:lnTo>
                    <a:lnTo>
                      <a:pt x="65" y="321"/>
                    </a:lnTo>
                    <a:lnTo>
                      <a:pt x="69" y="337"/>
                    </a:lnTo>
                    <a:lnTo>
                      <a:pt x="77" y="350"/>
                    </a:lnTo>
                    <a:lnTo>
                      <a:pt x="90" y="363"/>
                    </a:lnTo>
                    <a:lnTo>
                      <a:pt x="107" y="371"/>
                    </a:lnTo>
                    <a:lnTo>
                      <a:pt x="128" y="373"/>
                    </a:lnTo>
                    <a:lnTo>
                      <a:pt x="150" y="372"/>
                    </a:lnTo>
                    <a:lnTo>
                      <a:pt x="175" y="364"/>
                    </a:lnTo>
                    <a:lnTo>
                      <a:pt x="203" y="351"/>
                    </a:lnTo>
                    <a:lnTo>
                      <a:pt x="233" y="333"/>
                    </a:lnTo>
                    <a:close/>
                  </a:path>
                </a:pathLst>
              </a:custGeom>
              <a:solidFill>
                <a:srgbClr val="008000"/>
              </a:solidFill>
              <a:ln w="0">
                <a:solidFill>
                  <a:schemeClr val="bg1"/>
                </a:solidFill>
                <a:prstDash val="solid"/>
                <a:round/>
                <a:headEnd/>
                <a:tailEnd/>
              </a:ln>
            </p:spPr>
            <p:txBody>
              <a:bodyPr/>
              <a:lstStyle/>
              <a:p>
                <a:endParaRPr lang="es-ES"/>
              </a:p>
            </p:txBody>
          </p:sp>
          <p:sp>
            <p:nvSpPr>
              <p:cNvPr id="16" name="Freeform 41"/>
              <p:cNvSpPr>
                <a:spLocks/>
              </p:cNvSpPr>
              <p:nvPr/>
            </p:nvSpPr>
            <p:spPr bwMode="auto">
              <a:xfrm>
                <a:off x="5910263" y="480340"/>
                <a:ext cx="246063" cy="631825"/>
              </a:xfrm>
              <a:custGeom>
                <a:avLst/>
                <a:gdLst>
                  <a:gd name="T0" fmla="*/ 2147483646 w 155"/>
                  <a:gd name="T1" fmla="*/ 2147483646 h 398"/>
                  <a:gd name="T2" fmla="*/ 2147483646 w 155"/>
                  <a:gd name="T3" fmla="*/ 2147483646 h 398"/>
                  <a:gd name="T4" fmla="*/ 2147483646 w 155"/>
                  <a:gd name="T5" fmla="*/ 2147483646 h 398"/>
                  <a:gd name="T6" fmla="*/ 2147483646 w 155"/>
                  <a:gd name="T7" fmla="*/ 2147483646 h 398"/>
                  <a:gd name="T8" fmla="*/ 2147483646 w 155"/>
                  <a:gd name="T9" fmla="*/ 2147483646 h 398"/>
                  <a:gd name="T10" fmla="*/ 2147483646 w 155"/>
                  <a:gd name="T11" fmla="*/ 2147483646 h 398"/>
                  <a:gd name="T12" fmla="*/ 2147483646 w 155"/>
                  <a:gd name="T13" fmla="*/ 2147483646 h 398"/>
                  <a:gd name="T14" fmla="*/ 2147483646 w 155"/>
                  <a:gd name="T15" fmla="*/ 2147483646 h 398"/>
                  <a:gd name="T16" fmla="*/ 2147483646 w 155"/>
                  <a:gd name="T17" fmla="*/ 2147483646 h 398"/>
                  <a:gd name="T18" fmla="*/ 2147483646 w 155"/>
                  <a:gd name="T19" fmla="*/ 2147483646 h 398"/>
                  <a:gd name="T20" fmla="*/ 2147483646 w 155"/>
                  <a:gd name="T21" fmla="*/ 2147483646 h 398"/>
                  <a:gd name="T22" fmla="*/ 2147483646 w 155"/>
                  <a:gd name="T23" fmla="*/ 2147483646 h 398"/>
                  <a:gd name="T24" fmla="*/ 2147483646 w 155"/>
                  <a:gd name="T25" fmla="*/ 2147483646 h 398"/>
                  <a:gd name="T26" fmla="*/ 2147483646 w 155"/>
                  <a:gd name="T27" fmla="*/ 2147483646 h 398"/>
                  <a:gd name="T28" fmla="*/ 2147483646 w 155"/>
                  <a:gd name="T29" fmla="*/ 2147483646 h 398"/>
                  <a:gd name="T30" fmla="*/ 0 w 155"/>
                  <a:gd name="T31" fmla="*/ 2147483646 h 398"/>
                  <a:gd name="T32" fmla="*/ 0 w 155"/>
                  <a:gd name="T33" fmla="*/ 0 h 398"/>
                  <a:gd name="T34" fmla="*/ 2147483646 w 155"/>
                  <a:gd name="T35" fmla="*/ 0 h 398"/>
                  <a:gd name="T36" fmla="*/ 2147483646 w 155"/>
                  <a:gd name="T37" fmla="*/ 0 h 398"/>
                  <a:gd name="T38" fmla="*/ 2147483646 w 155"/>
                  <a:gd name="T39" fmla="*/ 2147483646 h 398"/>
                  <a:gd name="T40" fmla="*/ 2147483646 w 155"/>
                  <a:gd name="T41" fmla="*/ 2147483646 h 398"/>
                  <a:gd name="T42" fmla="*/ 2147483646 w 155"/>
                  <a:gd name="T43" fmla="*/ 2147483646 h 398"/>
                  <a:gd name="T44" fmla="*/ 2147483646 w 155"/>
                  <a:gd name="T45" fmla="*/ 2147483646 h 398"/>
                  <a:gd name="T46" fmla="*/ 2147483646 w 155"/>
                  <a:gd name="T47" fmla="*/ 2147483646 h 398"/>
                  <a:gd name="T48" fmla="*/ 2147483646 w 155"/>
                  <a:gd name="T49" fmla="*/ 2147483646 h 398"/>
                  <a:gd name="T50" fmla="*/ 2147483646 w 155"/>
                  <a:gd name="T51" fmla="*/ 2147483646 h 398"/>
                  <a:gd name="T52" fmla="*/ 2147483646 w 155"/>
                  <a:gd name="T53" fmla="*/ 2147483646 h 398"/>
                  <a:gd name="T54" fmla="*/ 2147483646 w 155"/>
                  <a:gd name="T55" fmla="*/ 2147483646 h 398"/>
                  <a:gd name="T56" fmla="*/ 2147483646 w 155"/>
                  <a:gd name="T57" fmla="*/ 2147483646 h 398"/>
                  <a:gd name="T58" fmla="*/ 2147483646 w 155"/>
                  <a:gd name="T59" fmla="*/ 2147483646 h 398"/>
                  <a:gd name="T60" fmla="*/ 2147483646 w 155"/>
                  <a:gd name="T61" fmla="*/ 2147483646 h 398"/>
                  <a:gd name="T62" fmla="*/ 2147483646 w 155"/>
                  <a:gd name="T63" fmla="*/ 2147483646 h 3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5" h="398">
                    <a:moveTo>
                      <a:pt x="155" y="398"/>
                    </a:moveTo>
                    <a:lnTo>
                      <a:pt x="2" y="398"/>
                    </a:lnTo>
                    <a:lnTo>
                      <a:pt x="2" y="380"/>
                    </a:lnTo>
                    <a:lnTo>
                      <a:pt x="20" y="379"/>
                    </a:lnTo>
                    <a:lnTo>
                      <a:pt x="33" y="376"/>
                    </a:lnTo>
                    <a:lnTo>
                      <a:pt x="41" y="372"/>
                    </a:lnTo>
                    <a:lnTo>
                      <a:pt x="46" y="364"/>
                    </a:lnTo>
                    <a:lnTo>
                      <a:pt x="49" y="351"/>
                    </a:lnTo>
                    <a:lnTo>
                      <a:pt x="50" y="334"/>
                    </a:lnTo>
                    <a:lnTo>
                      <a:pt x="50" y="59"/>
                    </a:lnTo>
                    <a:lnTo>
                      <a:pt x="49" y="45"/>
                    </a:lnTo>
                    <a:lnTo>
                      <a:pt x="45" y="33"/>
                    </a:lnTo>
                    <a:lnTo>
                      <a:pt x="40" y="26"/>
                    </a:lnTo>
                    <a:lnTo>
                      <a:pt x="30" y="21"/>
                    </a:lnTo>
                    <a:lnTo>
                      <a:pt x="17" y="18"/>
                    </a:lnTo>
                    <a:lnTo>
                      <a:pt x="0" y="18"/>
                    </a:lnTo>
                    <a:lnTo>
                      <a:pt x="0" y="0"/>
                    </a:lnTo>
                    <a:lnTo>
                      <a:pt x="58" y="0"/>
                    </a:lnTo>
                    <a:lnTo>
                      <a:pt x="75" y="0"/>
                    </a:lnTo>
                    <a:lnTo>
                      <a:pt x="88" y="3"/>
                    </a:lnTo>
                    <a:lnTo>
                      <a:pt x="96" y="8"/>
                    </a:lnTo>
                    <a:lnTo>
                      <a:pt x="102" y="14"/>
                    </a:lnTo>
                    <a:lnTo>
                      <a:pt x="105" y="26"/>
                    </a:lnTo>
                    <a:lnTo>
                      <a:pt x="106" y="41"/>
                    </a:lnTo>
                    <a:lnTo>
                      <a:pt x="106" y="334"/>
                    </a:lnTo>
                    <a:lnTo>
                      <a:pt x="108" y="353"/>
                    </a:lnTo>
                    <a:lnTo>
                      <a:pt x="110" y="364"/>
                    </a:lnTo>
                    <a:lnTo>
                      <a:pt x="116" y="372"/>
                    </a:lnTo>
                    <a:lnTo>
                      <a:pt x="123" y="378"/>
                    </a:lnTo>
                    <a:lnTo>
                      <a:pt x="137" y="380"/>
                    </a:lnTo>
                    <a:lnTo>
                      <a:pt x="155" y="380"/>
                    </a:lnTo>
                    <a:lnTo>
                      <a:pt x="155" y="398"/>
                    </a:lnTo>
                    <a:close/>
                  </a:path>
                </a:pathLst>
              </a:custGeom>
              <a:solidFill>
                <a:srgbClr val="008000"/>
              </a:solidFill>
              <a:ln w="0">
                <a:solidFill>
                  <a:schemeClr val="bg1"/>
                </a:solidFill>
                <a:prstDash val="solid"/>
                <a:round/>
                <a:headEnd/>
                <a:tailEnd/>
              </a:ln>
            </p:spPr>
            <p:txBody>
              <a:bodyPr/>
              <a:lstStyle/>
              <a:p>
                <a:endParaRPr lang="es-ES"/>
              </a:p>
            </p:txBody>
          </p:sp>
          <p:sp>
            <p:nvSpPr>
              <p:cNvPr id="17" name="Freeform 42"/>
              <p:cNvSpPr>
                <a:spLocks noEditPoints="1"/>
              </p:cNvSpPr>
              <p:nvPr/>
            </p:nvSpPr>
            <p:spPr bwMode="auto">
              <a:xfrm>
                <a:off x="6376988" y="283490"/>
                <a:ext cx="477838" cy="838200"/>
              </a:xfrm>
              <a:custGeom>
                <a:avLst/>
                <a:gdLst>
                  <a:gd name="T0" fmla="*/ 2147483646 w 301"/>
                  <a:gd name="T1" fmla="*/ 2147483646 h 528"/>
                  <a:gd name="T2" fmla="*/ 2147483646 w 301"/>
                  <a:gd name="T3" fmla="*/ 2147483646 h 528"/>
                  <a:gd name="T4" fmla="*/ 2147483646 w 301"/>
                  <a:gd name="T5" fmla="*/ 2147483646 h 528"/>
                  <a:gd name="T6" fmla="*/ 2147483646 w 301"/>
                  <a:gd name="T7" fmla="*/ 2147483646 h 528"/>
                  <a:gd name="T8" fmla="*/ 2147483646 w 301"/>
                  <a:gd name="T9" fmla="*/ 2147483646 h 528"/>
                  <a:gd name="T10" fmla="*/ 2147483646 w 301"/>
                  <a:gd name="T11" fmla="*/ 2147483646 h 528"/>
                  <a:gd name="T12" fmla="*/ 2147483646 w 301"/>
                  <a:gd name="T13" fmla="*/ 2147483646 h 528"/>
                  <a:gd name="T14" fmla="*/ 2147483646 w 301"/>
                  <a:gd name="T15" fmla="*/ 2147483646 h 528"/>
                  <a:gd name="T16" fmla="*/ 2147483646 w 301"/>
                  <a:gd name="T17" fmla="*/ 2147483646 h 528"/>
                  <a:gd name="T18" fmla="*/ 2147483646 w 301"/>
                  <a:gd name="T19" fmla="*/ 2147483646 h 528"/>
                  <a:gd name="T20" fmla="*/ 2147483646 w 301"/>
                  <a:gd name="T21" fmla="*/ 2147483646 h 528"/>
                  <a:gd name="T22" fmla="*/ 2147483646 w 301"/>
                  <a:gd name="T23" fmla="*/ 2147483646 h 528"/>
                  <a:gd name="T24" fmla="*/ 2147483646 w 301"/>
                  <a:gd name="T25" fmla="*/ 2147483646 h 528"/>
                  <a:gd name="T26" fmla="*/ 2147483646 w 301"/>
                  <a:gd name="T27" fmla="*/ 2147483646 h 528"/>
                  <a:gd name="T28" fmla="*/ 2147483646 w 301"/>
                  <a:gd name="T29" fmla="*/ 2147483646 h 528"/>
                  <a:gd name="T30" fmla="*/ 2147483646 w 301"/>
                  <a:gd name="T31" fmla="*/ 2147483646 h 528"/>
                  <a:gd name="T32" fmla="*/ 2147483646 w 301"/>
                  <a:gd name="T33" fmla="*/ 2147483646 h 528"/>
                  <a:gd name="T34" fmla="*/ 2147483646 w 301"/>
                  <a:gd name="T35" fmla="*/ 2147483646 h 528"/>
                  <a:gd name="T36" fmla="*/ 2147483646 w 301"/>
                  <a:gd name="T37" fmla="*/ 2147483646 h 528"/>
                  <a:gd name="T38" fmla="*/ 2147483646 w 301"/>
                  <a:gd name="T39" fmla="*/ 2147483646 h 528"/>
                  <a:gd name="T40" fmla="*/ 2147483646 w 301"/>
                  <a:gd name="T41" fmla="*/ 2147483646 h 528"/>
                  <a:gd name="T42" fmla="*/ 2147483646 w 301"/>
                  <a:gd name="T43" fmla="*/ 2147483646 h 528"/>
                  <a:gd name="T44" fmla="*/ 2147483646 w 301"/>
                  <a:gd name="T45" fmla="*/ 2147483646 h 528"/>
                  <a:gd name="T46" fmla="*/ 2147483646 w 301"/>
                  <a:gd name="T47" fmla="*/ 2147483646 h 528"/>
                  <a:gd name="T48" fmla="*/ 2147483646 w 301"/>
                  <a:gd name="T49" fmla="*/ 0 h 528"/>
                  <a:gd name="T50" fmla="*/ 2147483646 w 301"/>
                  <a:gd name="T51" fmla="*/ 2147483646 h 528"/>
                  <a:gd name="T52" fmla="*/ 2147483646 w 301"/>
                  <a:gd name="T53" fmla="*/ 2147483646 h 528"/>
                  <a:gd name="T54" fmla="*/ 2147483646 w 301"/>
                  <a:gd name="T55" fmla="*/ 2147483646 h 528"/>
                  <a:gd name="T56" fmla="*/ 2147483646 w 301"/>
                  <a:gd name="T57" fmla="*/ 2147483646 h 528"/>
                  <a:gd name="T58" fmla="*/ 2147483646 w 301"/>
                  <a:gd name="T59" fmla="*/ 2147483646 h 528"/>
                  <a:gd name="T60" fmla="*/ 2147483646 w 301"/>
                  <a:gd name="T61" fmla="*/ 2147483646 h 528"/>
                  <a:gd name="T62" fmla="*/ 2147483646 w 301"/>
                  <a:gd name="T63" fmla="*/ 2147483646 h 528"/>
                  <a:gd name="T64" fmla="*/ 2147483646 w 301"/>
                  <a:gd name="T65" fmla="*/ 2147483646 h 528"/>
                  <a:gd name="T66" fmla="*/ 2147483646 w 301"/>
                  <a:gd name="T67" fmla="*/ 2147483646 h 528"/>
                  <a:gd name="T68" fmla="*/ 2147483646 w 301"/>
                  <a:gd name="T69" fmla="*/ 2147483646 h 528"/>
                  <a:gd name="T70" fmla="*/ 2147483646 w 301"/>
                  <a:gd name="T71" fmla="*/ 2147483646 h 528"/>
                  <a:gd name="T72" fmla="*/ 2147483646 w 301"/>
                  <a:gd name="T73" fmla="*/ 2147483646 h 528"/>
                  <a:gd name="T74" fmla="*/ 2147483646 w 301"/>
                  <a:gd name="T75" fmla="*/ 2147483646 h 528"/>
                  <a:gd name="T76" fmla="*/ 2147483646 w 301"/>
                  <a:gd name="T77" fmla="*/ 2147483646 h 5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1" h="528">
                    <a:moveTo>
                      <a:pt x="247" y="24"/>
                    </a:moveTo>
                    <a:lnTo>
                      <a:pt x="221" y="36"/>
                    </a:lnTo>
                    <a:lnTo>
                      <a:pt x="196" y="53"/>
                    </a:lnTo>
                    <a:lnTo>
                      <a:pt x="170" y="78"/>
                    </a:lnTo>
                    <a:lnTo>
                      <a:pt x="145" y="108"/>
                    </a:lnTo>
                    <a:lnTo>
                      <a:pt x="117" y="148"/>
                    </a:lnTo>
                    <a:lnTo>
                      <a:pt x="96" y="188"/>
                    </a:lnTo>
                    <a:lnTo>
                      <a:pt x="81" y="232"/>
                    </a:lnTo>
                    <a:lnTo>
                      <a:pt x="72" y="276"/>
                    </a:lnTo>
                    <a:lnTo>
                      <a:pt x="102" y="256"/>
                    </a:lnTo>
                    <a:lnTo>
                      <a:pt x="132" y="242"/>
                    </a:lnTo>
                    <a:lnTo>
                      <a:pt x="161" y="234"/>
                    </a:lnTo>
                    <a:lnTo>
                      <a:pt x="187" y="232"/>
                    </a:lnTo>
                    <a:lnTo>
                      <a:pt x="212" y="234"/>
                    </a:lnTo>
                    <a:lnTo>
                      <a:pt x="234" y="242"/>
                    </a:lnTo>
                    <a:lnTo>
                      <a:pt x="255" y="255"/>
                    </a:lnTo>
                    <a:lnTo>
                      <a:pt x="272" y="273"/>
                    </a:lnTo>
                    <a:lnTo>
                      <a:pt x="285" y="294"/>
                    </a:lnTo>
                    <a:lnTo>
                      <a:pt x="294" y="317"/>
                    </a:lnTo>
                    <a:lnTo>
                      <a:pt x="299" y="342"/>
                    </a:lnTo>
                    <a:lnTo>
                      <a:pt x="301" y="369"/>
                    </a:lnTo>
                    <a:lnTo>
                      <a:pt x="299" y="398"/>
                    </a:lnTo>
                    <a:lnTo>
                      <a:pt x="293" y="424"/>
                    </a:lnTo>
                    <a:lnTo>
                      <a:pt x="284" y="449"/>
                    </a:lnTo>
                    <a:lnTo>
                      <a:pt x="269" y="471"/>
                    </a:lnTo>
                    <a:lnTo>
                      <a:pt x="251" y="492"/>
                    </a:lnTo>
                    <a:lnTo>
                      <a:pt x="227" y="509"/>
                    </a:lnTo>
                    <a:lnTo>
                      <a:pt x="201" y="520"/>
                    </a:lnTo>
                    <a:lnTo>
                      <a:pt x="172" y="526"/>
                    </a:lnTo>
                    <a:lnTo>
                      <a:pt x="166" y="526"/>
                    </a:lnTo>
                    <a:lnTo>
                      <a:pt x="159" y="526"/>
                    </a:lnTo>
                    <a:lnTo>
                      <a:pt x="153" y="528"/>
                    </a:lnTo>
                    <a:lnTo>
                      <a:pt x="125" y="525"/>
                    </a:lnTo>
                    <a:lnTo>
                      <a:pt x="100" y="519"/>
                    </a:lnTo>
                    <a:lnTo>
                      <a:pt x="77" y="507"/>
                    </a:lnTo>
                    <a:lnTo>
                      <a:pt x="57" y="491"/>
                    </a:lnTo>
                    <a:lnTo>
                      <a:pt x="39" y="470"/>
                    </a:lnTo>
                    <a:lnTo>
                      <a:pt x="22" y="441"/>
                    </a:lnTo>
                    <a:lnTo>
                      <a:pt x="10" y="408"/>
                    </a:lnTo>
                    <a:lnTo>
                      <a:pt x="2" y="372"/>
                    </a:lnTo>
                    <a:lnTo>
                      <a:pt x="0" y="330"/>
                    </a:lnTo>
                    <a:lnTo>
                      <a:pt x="4" y="279"/>
                    </a:lnTo>
                    <a:lnTo>
                      <a:pt x="17" y="228"/>
                    </a:lnTo>
                    <a:lnTo>
                      <a:pt x="39" y="178"/>
                    </a:lnTo>
                    <a:lnTo>
                      <a:pt x="69" y="127"/>
                    </a:lnTo>
                    <a:lnTo>
                      <a:pt x="99" y="87"/>
                    </a:lnTo>
                    <a:lnTo>
                      <a:pt x="131" y="55"/>
                    </a:lnTo>
                    <a:lnTo>
                      <a:pt x="165" y="30"/>
                    </a:lnTo>
                    <a:lnTo>
                      <a:pt x="200" y="11"/>
                    </a:lnTo>
                    <a:lnTo>
                      <a:pt x="238" y="0"/>
                    </a:lnTo>
                    <a:lnTo>
                      <a:pt x="247" y="24"/>
                    </a:lnTo>
                    <a:close/>
                    <a:moveTo>
                      <a:pt x="176" y="499"/>
                    </a:moveTo>
                    <a:lnTo>
                      <a:pt x="195" y="494"/>
                    </a:lnTo>
                    <a:lnTo>
                      <a:pt x="210" y="483"/>
                    </a:lnTo>
                    <a:lnTo>
                      <a:pt x="223" y="466"/>
                    </a:lnTo>
                    <a:lnTo>
                      <a:pt x="233" y="445"/>
                    </a:lnTo>
                    <a:lnTo>
                      <a:pt x="238" y="423"/>
                    </a:lnTo>
                    <a:lnTo>
                      <a:pt x="239" y="398"/>
                    </a:lnTo>
                    <a:lnTo>
                      <a:pt x="238" y="367"/>
                    </a:lnTo>
                    <a:lnTo>
                      <a:pt x="230" y="339"/>
                    </a:lnTo>
                    <a:lnTo>
                      <a:pt x="217" y="315"/>
                    </a:lnTo>
                    <a:lnTo>
                      <a:pt x="203" y="298"/>
                    </a:lnTo>
                    <a:lnTo>
                      <a:pt x="187" y="287"/>
                    </a:lnTo>
                    <a:lnTo>
                      <a:pt x="168" y="279"/>
                    </a:lnTo>
                    <a:lnTo>
                      <a:pt x="149" y="276"/>
                    </a:lnTo>
                    <a:lnTo>
                      <a:pt x="123" y="280"/>
                    </a:lnTo>
                    <a:lnTo>
                      <a:pt x="96" y="290"/>
                    </a:lnTo>
                    <a:lnTo>
                      <a:pt x="68" y="306"/>
                    </a:lnTo>
                    <a:lnTo>
                      <a:pt x="66" y="321"/>
                    </a:lnTo>
                    <a:lnTo>
                      <a:pt x="66" y="335"/>
                    </a:lnTo>
                    <a:lnTo>
                      <a:pt x="68" y="373"/>
                    </a:lnTo>
                    <a:lnTo>
                      <a:pt x="74" y="406"/>
                    </a:lnTo>
                    <a:lnTo>
                      <a:pt x="85" y="436"/>
                    </a:lnTo>
                    <a:lnTo>
                      <a:pt x="100" y="461"/>
                    </a:lnTo>
                    <a:lnTo>
                      <a:pt x="117" y="479"/>
                    </a:lnTo>
                    <a:lnTo>
                      <a:pt x="136" y="492"/>
                    </a:lnTo>
                    <a:lnTo>
                      <a:pt x="155" y="499"/>
                    </a:lnTo>
                    <a:lnTo>
                      <a:pt x="176" y="499"/>
                    </a:lnTo>
                    <a:close/>
                  </a:path>
                </a:pathLst>
              </a:custGeom>
              <a:solidFill>
                <a:srgbClr val="008000"/>
              </a:solidFill>
              <a:ln w="0">
                <a:solidFill>
                  <a:schemeClr val="bg1"/>
                </a:solidFill>
                <a:prstDash val="solid"/>
                <a:round/>
                <a:headEnd/>
                <a:tailEnd/>
              </a:ln>
            </p:spPr>
            <p:txBody>
              <a:bodyPr/>
              <a:lstStyle/>
              <a:p>
                <a:endParaRPr lang="es-ES"/>
              </a:p>
            </p:txBody>
          </p:sp>
          <p:sp>
            <p:nvSpPr>
              <p:cNvPr id="18" name="Freeform 43"/>
              <p:cNvSpPr>
                <a:spLocks noEditPoints="1"/>
              </p:cNvSpPr>
              <p:nvPr/>
            </p:nvSpPr>
            <p:spPr bwMode="auto">
              <a:xfrm>
                <a:off x="3452813" y="589877"/>
                <a:ext cx="641350" cy="966788"/>
              </a:xfrm>
              <a:custGeom>
                <a:avLst/>
                <a:gdLst>
                  <a:gd name="T0" fmla="*/ 2147483646 w 404"/>
                  <a:gd name="T1" fmla="*/ 2147483646 h 609"/>
                  <a:gd name="T2" fmla="*/ 2147483646 w 404"/>
                  <a:gd name="T3" fmla="*/ 2147483646 h 609"/>
                  <a:gd name="T4" fmla="*/ 2147483646 w 404"/>
                  <a:gd name="T5" fmla="*/ 2147483646 h 609"/>
                  <a:gd name="T6" fmla="*/ 2147483646 w 404"/>
                  <a:gd name="T7" fmla="*/ 2147483646 h 609"/>
                  <a:gd name="T8" fmla="*/ 2147483646 w 404"/>
                  <a:gd name="T9" fmla="*/ 2147483646 h 609"/>
                  <a:gd name="T10" fmla="*/ 2147483646 w 404"/>
                  <a:gd name="T11" fmla="*/ 2147483646 h 609"/>
                  <a:gd name="T12" fmla="*/ 2147483646 w 404"/>
                  <a:gd name="T13" fmla="*/ 2147483646 h 609"/>
                  <a:gd name="T14" fmla="*/ 2147483646 w 404"/>
                  <a:gd name="T15" fmla="*/ 2147483646 h 609"/>
                  <a:gd name="T16" fmla="*/ 0 w 404"/>
                  <a:gd name="T17" fmla="*/ 2147483646 h 609"/>
                  <a:gd name="T18" fmla="*/ 2147483646 w 404"/>
                  <a:gd name="T19" fmla="*/ 2147483646 h 609"/>
                  <a:gd name="T20" fmla="*/ 2147483646 w 404"/>
                  <a:gd name="T21" fmla="*/ 2147483646 h 609"/>
                  <a:gd name="T22" fmla="*/ 2147483646 w 404"/>
                  <a:gd name="T23" fmla="*/ 2147483646 h 609"/>
                  <a:gd name="T24" fmla="*/ 2147483646 w 404"/>
                  <a:gd name="T25" fmla="*/ 2147483646 h 609"/>
                  <a:gd name="T26" fmla="*/ 2147483646 w 404"/>
                  <a:gd name="T27" fmla="*/ 2147483646 h 609"/>
                  <a:gd name="T28" fmla="*/ 2147483646 w 404"/>
                  <a:gd name="T29" fmla="*/ 2147483646 h 609"/>
                  <a:gd name="T30" fmla="*/ 2147483646 w 404"/>
                  <a:gd name="T31" fmla="*/ 2147483646 h 609"/>
                  <a:gd name="T32" fmla="*/ 2147483646 w 404"/>
                  <a:gd name="T33" fmla="*/ 2147483646 h 609"/>
                  <a:gd name="T34" fmla="*/ 2147483646 w 404"/>
                  <a:gd name="T35" fmla="*/ 2147483646 h 609"/>
                  <a:gd name="T36" fmla="*/ 2147483646 w 404"/>
                  <a:gd name="T37" fmla="*/ 2147483646 h 609"/>
                  <a:gd name="T38" fmla="*/ 2147483646 w 404"/>
                  <a:gd name="T39" fmla="*/ 2147483646 h 609"/>
                  <a:gd name="T40" fmla="*/ 2147483646 w 404"/>
                  <a:gd name="T41" fmla="*/ 2147483646 h 609"/>
                  <a:gd name="T42" fmla="*/ 2147483646 w 404"/>
                  <a:gd name="T43" fmla="*/ 0 h 609"/>
                  <a:gd name="T44" fmla="*/ 2147483646 w 404"/>
                  <a:gd name="T45" fmla="*/ 2147483646 h 609"/>
                  <a:gd name="T46" fmla="*/ 2147483646 w 404"/>
                  <a:gd name="T47" fmla="*/ 2147483646 h 609"/>
                  <a:gd name="T48" fmla="*/ 2147483646 w 404"/>
                  <a:gd name="T49" fmla="*/ 2147483646 h 609"/>
                  <a:gd name="T50" fmla="*/ 2147483646 w 404"/>
                  <a:gd name="T51" fmla="*/ 2147483646 h 609"/>
                  <a:gd name="T52" fmla="*/ 2147483646 w 404"/>
                  <a:gd name="T53" fmla="*/ 2147483646 h 609"/>
                  <a:gd name="T54" fmla="*/ 2147483646 w 404"/>
                  <a:gd name="T55" fmla="*/ 2147483646 h 609"/>
                  <a:gd name="T56" fmla="*/ 2147483646 w 404"/>
                  <a:gd name="T57" fmla="*/ 2147483646 h 609"/>
                  <a:gd name="T58" fmla="*/ 2147483646 w 404"/>
                  <a:gd name="T59" fmla="*/ 2147483646 h 609"/>
                  <a:gd name="T60" fmla="*/ 2147483646 w 404"/>
                  <a:gd name="T61" fmla="*/ 2147483646 h 609"/>
                  <a:gd name="T62" fmla="*/ 2147483646 w 404"/>
                  <a:gd name="T63" fmla="*/ 2147483646 h 609"/>
                  <a:gd name="T64" fmla="*/ 2147483646 w 404"/>
                  <a:gd name="T65" fmla="*/ 2147483646 h 609"/>
                  <a:gd name="T66" fmla="*/ 2147483646 w 404"/>
                  <a:gd name="T67" fmla="*/ 2147483646 h 609"/>
                  <a:gd name="T68" fmla="*/ 2147483646 w 404"/>
                  <a:gd name="T69" fmla="*/ 2147483646 h 609"/>
                  <a:gd name="T70" fmla="*/ 2147483646 w 404"/>
                  <a:gd name="T71" fmla="*/ 2147483646 h 609"/>
                  <a:gd name="T72" fmla="*/ 2147483646 w 404"/>
                  <a:gd name="T73" fmla="*/ 2147483646 h 609"/>
                  <a:gd name="T74" fmla="*/ 2147483646 w 404"/>
                  <a:gd name="T75" fmla="*/ 2147483646 h 609"/>
                  <a:gd name="T76" fmla="*/ 2147483646 w 404"/>
                  <a:gd name="T77" fmla="*/ 2147483646 h 609"/>
                  <a:gd name="T78" fmla="*/ 2147483646 w 404"/>
                  <a:gd name="T79" fmla="*/ 2147483646 h 609"/>
                  <a:gd name="T80" fmla="*/ 2147483646 w 404"/>
                  <a:gd name="T81" fmla="*/ 2147483646 h 609"/>
                  <a:gd name="T82" fmla="*/ 2147483646 w 404"/>
                  <a:gd name="T83" fmla="*/ 2147483646 h 609"/>
                  <a:gd name="T84" fmla="*/ 2147483646 w 404"/>
                  <a:gd name="T85" fmla="*/ 2147483646 h 609"/>
                  <a:gd name="T86" fmla="*/ 2147483646 w 404"/>
                  <a:gd name="T87" fmla="*/ 2147483646 h 609"/>
                  <a:gd name="T88" fmla="*/ 2147483646 w 404"/>
                  <a:gd name="T89" fmla="*/ 2147483646 h 609"/>
                  <a:gd name="T90" fmla="*/ 2147483646 w 404"/>
                  <a:gd name="T91" fmla="*/ 2147483646 h 609"/>
                  <a:gd name="T92" fmla="*/ 2147483646 w 404"/>
                  <a:gd name="T93" fmla="*/ 2147483646 h 609"/>
                  <a:gd name="T94" fmla="*/ 2147483646 w 404"/>
                  <a:gd name="T95" fmla="*/ 2147483646 h 609"/>
                  <a:gd name="T96" fmla="*/ 2147483646 w 404"/>
                  <a:gd name="T97" fmla="*/ 2147483646 h 609"/>
                  <a:gd name="T98" fmla="*/ 2147483646 w 404"/>
                  <a:gd name="T99" fmla="*/ 2147483646 h 609"/>
                  <a:gd name="T100" fmla="*/ 2147483646 w 404"/>
                  <a:gd name="T101" fmla="*/ 2147483646 h 609"/>
                  <a:gd name="T102" fmla="*/ 2147483646 w 404"/>
                  <a:gd name="T103" fmla="*/ 2147483646 h 609"/>
                  <a:gd name="T104" fmla="*/ 2147483646 w 404"/>
                  <a:gd name="T105" fmla="*/ 2147483646 h 609"/>
                  <a:gd name="T106" fmla="*/ 2147483646 w 404"/>
                  <a:gd name="T107" fmla="*/ 2147483646 h 609"/>
                  <a:gd name="T108" fmla="*/ 2147483646 w 404"/>
                  <a:gd name="T109" fmla="*/ 2147483646 h 6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4" h="609">
                    <a:moveTo>
                      <a:pt x="404" y="430"/>
                    </a:moveTo>
                    <a:lnTo>
                      <a:pt x="402" y="461"/>
                    </a:lnTo>
                    <a:lnTo>
                      <a:pt x="395" y="488"/>
                    </a:lnTo>
                    <a:lnTo>
                      <a:pt x="385" y="514"/>
                    </a:lnTo>
                    <a:lnTo>
                      <a:pt x="369" y="537"/>
                    </a:lnTo>
                    <a:lnTo>
                      <a:pt x="348" y="556"/>
                    </a:lnTo>
                    <a:lnTo>
                      <a:pt x="324" y="575"/>
                    </a:lnTo>
                    <a:lnTo>
                      <a:pt x="296" y="588"/>
                    </a:lnTo>
                    <a:lnTo>
                      <a:pt x="265" y="598"/>
                    </a:lnTo>
                    <a:lnTo>
                      <a:pt x="230" y="605"/>
                    </a:lnTo>
                    <a:lnTo>
                      <a:pt x="192" y="609"/>
                    </a:lnTo>
                    <a:lnTo>
                      <a:pt x="148" y="606"/>
                    </a:lnTo>
                    <a:lnTo>
                      <a:pt x="104" y="597"/>
                    </a:lnTo>
                    <a:lnTo>
                      <a:pt x="64" y="582"/>
                    </a:lnTo>
                    <a:lnTo>
                      <a:pt x="36" y="565"/>
                    </a:lnTo>
                    <a:lnTo>
                      <a:pt x="15" y="547"/>
                    </a:lnTo>
                    <a:lnTo>
                      <a:pt x="4" y="526"/>
                    </a:lnTo>
                    <a:lnTo>
                      <a:pt x="0" y="504"/>
                    </a:lnTo>
                    <a:lnTo>
                      <a:pt x="1" y="491"/>
                    </a:lnTo>
                    <a:lnTo>
                      <a:pt x="4" y="479"/>
                    </a:lnTo>
                    <a:lnTo>
                      <a:pt x="15" y="458"/>
                    </a:lnTo>
                    <a:lnTo>
                      <a:pt x="34" y="440"/>
                    </a:lnTo>
                    <a:lnTo>
                      <a:pt x="59" y="424"/>
                    </a:lnTo>
                    <a:lnTo>
                      <a:pt x="87" y="412"/>
                    </a:lnTo>
                    <a:lnTo>
                      <a:pt x="120" y="403"/>
                    </a:lnTo>
                    <a:lnTo>
                      <a:pt x="154" y="400"/>
                    </a:lnTo>
                    <a:lnTo>
                      <a:pt x="125" y="387"/>
                    </a:lnTo>
                    <a:lnTo>
                      <a:pt x="101" y="370"/>
                    </a:lnTo>
                    <a:lnTo>
                      <a:pt x="78" y="349"/>
                    </a:lnTo>
                    <a:lnTo>
                      <a:pt x="60" y="324"/>
                    </a:lnTo>
                    <a:lnTo>
                      <a:pt x="47" y="298"/>
                    </a:lnTo>
                    <a:lnTo>
                      <a:pt x="36" y="269"/>
                    </a:lnTo>
                    <a:lnTo>
                      <a:pt x="31" y="239"/>
                    </a:lnTo>
                    <a:lnTo>
                      <a:pt x="29" y="205"/>
                    </a:lnTo>
                    <a:lnTo>
                      <a:pt x="32" y="167"/>
                    </a:lnTo>
                    <a:lnTo>
                      <a:pt x="44" y="132"/>
                    </a:lnTo>
                    <a:lnTo>
                      <a:pt x="63" y="97"/>
                    </a:lnTo>
                    <a:lnTo>
                      <a:pt x="87" y="67"/>
                    </a:lnTo>
                    <a:lnTo>
                      <a:pt x="115" y="45"/>
                    </a:lnTo>
                    <a:lnTo>
                      <a:pt x="142" y="27"/>
                    </a:lnTo>
                    <a:lnTo>
                      <a:pt x="171" y="14"/>
                    </a:lnTo>
                    <a:lnTo>
                      <a:pt x="203" y="6"/>
                    </a:lnTo>
                    <a:lnTo>
                      <a:pt x="231" y="2"/>
                    </a:lnTo>
                    <a:lnTo>
                      <a:pt x="260" y="0"/>
                    </a:lnTo>
                    <a:lnTo>
                      <a:pt x="298" y="2"/>
                    </a:lnTo>
                    <a:lnTo>
                      <a:pt x="332" y="7"/>
                    </a:lnTo>
                    <a:lnTo>
                      <a:pt x="364" y="16"/>
                    </a:lnTo>
                    <a:lnTo>
                      <a:pt x="391" y="27"/>
                    </a:lnTo>
                    <a:lnTo>
                      <a:pt x="394" y="104"/>
                    </a:lnTo>
                    <a:lnTo>
                      <a:pt x="373" y="104"/>
                    </a:lnTo>
                    <a:lnTo>
                      <a:pt x="364" y="79"/>
                    </a:lnTo>
                    <a:lnTo>
                      <a:pt x="349" y="59"/>
                    </a:lnTo>
                    <a:lnTo>
                      <a:pt x="331" y="44"/>
                    </a:lnTo>
                    <a:lnTo>
                      <a:pt x="309" y="33"/>
                    </a:lnTo>
                    <a:lnTo>
                      <a:pt x="282" y="25"/>
                    </a:lnTo>
                    <a:lnTo>
                      <a:pt x="251" y="23"/>
                    </a:lnTo>
                    <a:lnTo>
                      <a:pt x="217" y="25"/>
                    </a:lnTo>
                    <a:lnTo>
                      <a:pt x="187" y="35"/>
                    </a:lnTo>
                    <a:lnTo>
                      <a:pt x="159" y="49"/>
                    </a:lnTo>
                    <a:lnTo>
                      <a:pt x="136" y="70"/>
                    </a:lnTo>
                    <a:lnTo>
                      <a:pt x="119" y="91"/>
                    </a:lnTo>
                    <a:lnTo>
                      <a:pt x="107" y="116"/>
                    </a:lnTo>
                    <a:lnTo>
                      <a:pt x="98" y="142"/>
                    </a:lnTo>
                    <a:lnTo>
                      <a:pt x="94" y="172"/>
                    </a:lnTo>
                    <a:lnTo>
                      <a:pt x="94" y="205"/>
                    </a:lnTo>
                    <a:lnTo>
                      <a:pt x="99" y="243"/>
                    </a:lnTo>
                    <a:lnTo>
                      <a:pt x="110" y="278"/>
                    </a:lnTo>
                    <a:lnTo>
                      <a:pt x="125" y="310"/>
                    </a:lnTo>
                    <a:lnTo>
                      <a:pt x="145" y="337"/>
                    </a:lnTo>
                    <a:lnTo>
                      <a:pt x="166" y="357"/>
                    </a:lnTo>
                    <a:lnTo>
                      <a:pt x="188" y="371"/>
                    </a:lnTo>
                    <a:lnTo>
                      <a:pt x="214" y="382"/>
                    </a:lnTo>
                    <a:lnTo>
                      <a:pt x="243" y="388"/>
                    </a:lnTo>
                    <a:lnTo>
                      <a:pt x="273" y="391"/>
                    </a:lnTo>
                    <a:lnTo>
                      <a:pt x="301" y="387"/>
                    </a:lnTo>
                    <a:lnTo>
                      <a:pt x="328" y="378"/>
                    </a:lnTo>
                    <a:lnTo>
                      <a:pt x="356" y="362"/>
                    </a:lnTo>
                    <a:lnTo>
                      <a:pt x="383" y="341"/>
                    </a:lnTo>
                    <a:lnTo>
                      <a:pt x="404" y="341"/>
                    </a:lnTo>
                    <a:lnTo>
                      <a:pt x="404" y="430"/>
                    </a:lnTo>
                    <a:close/>
                    <a:moveTo>
                      <a:pt x="339" y="455"/>
                    </a:moveTo>
                    <a:lnTo>
                      <a:pt x="339" y="407"/>
                    </a:lnTo>
                    <a:lnTo>
                      <a:pt x="323" y="415"/>
                    </a:lnTo>
                    <a:lnTo>
                      <a:pt x="298" y="419"/>
                    </a:lnTo>
                    <a:lnTo>
                      <a:pt x="268" y="421"/>
                    </a:lnTo>
                    <a:lnTo>
                      <a:pt x="230" y="421"/>
                    </a:lnTo>
                    <a:lnTo>
                      <a:pt x="193" y="421"/>
                    </a:lnTo>
                    <a:lnTo>
                      <a:pt x="158" y="426"/>
                    </a:lnTo>
                    <a:lnTo>
                      <a:pt x="124" y="436"/>
                    </a:lnTo>
                    <a:lnTo>
                      <a:pt x="102" y="446"/>
                    </a:lnTo>
                    <a:lnTo>
                      <a:pt x="83" y="457"/>
                    </a:lnTo>
                    <a:lnTo>
                      <a:pt x="72" y="468"/>
                    </a:lnTo>
                    <a:lnTo>
                      <a:pt x="64" y="482"/>
                    </a:lnTo>
                    <a:lnTo>
                      <a:pt x="63" y="491"/>
                    </a:lnTo>
                    <a:lnTo>
                      <a:pt x="61" y="500"/>
                    </a:lnTo>
                    <a:lnTo>
                      <a:pt x="64" y="517"/>
                    </a:lnTo>
                    <a:lnTo>
                      <a:pt x="73" y="533"/>
                    </a:lnTo>
                    <a:lnTo>
                      <a:pt x="89" y="546"/>
                    </a:lnTo>
                    <a:lnTo>
                      <a:pt x="111" y="558"/>
                    </a:lnTo>
                    <a:lnTo>
                      <a:pt x="141" y="567"/>
                    </a:lnTo>
                    <a:lnTo>
                      <a:pt x="175" y="572"/>
                    </a:lnTo>
                    <a:lnTo>
                      <a:pt x="212" y="573"/>
                    </a:lnTo>
                    <a:lnTo>
                      <a:pt x="241" y="569"/>
                    </a:lnTo>
                    <a:lnTo>
                      <a:pt x="265" y="563"/>
                    </a:lnTo>
                    <a:lnTo>
                      <a:pt x="288" y="552"/>
                    </a:lnTo>
                    <a:lnTo>
                      <a:pt x="306" y="539"/>
                    </a:lnTo>
                    <a:lnTo>
                      <a:pt x="320" y="523"/>
                    </a:lnTo>
                    <a:lnTo>
                      <a:pt x="331" y="504"/>
                    </a:lnTo>
                    <a:lnTo>
                      <a:pt x="337" y="482"/>
                    </a:lnTo>
                    <a:lnTo>
                      <a:pt x="339" y="455"/>
                    </a:lnTo>
                    <a:close/>
                  </a:path>
                </a:pathLst>
              </a:custGeom>
              <a:solidFill>
                <a:srgbClr val="FF6600"/>
              </a:solidFill>
              <a:ln w="0">
                <a:solidFill>
                  <a:srgbClr val="FFFFFF"/>
                </a:solidFill>
                <a:prstDash val="solid"/>
                <a:round/>
                <a:headEnd/>
                <a:tailEnd/>
              </a:ln>
            </p:spPr>
            <p:txBody>
              <a:bodyPr/>
              <a:lstStyle/>
              <a:p>
                <a:endParaRPr lang="es-ES"/>
              </a:p>
            </p:txBody>
          </p:sp>
          <p:sp>
            <p:nvSpPr>
              <p:cNvPr id="19" name="Freeform 44"/>
              <p:cNvSpPr>
                <a:spLocks/>
              </p:cNvSpPr>
              <p:nvPr/>
            </p:nvSpPr>
            <p:spPr bwMode="auto">
              <a:xfrm>
                <a:off x="3730626" y="278727"/>
                <a:ext cx="484188" cy="838200"/>
              </a:xfrm>
              <a:custGeom>
                <a:avLst/>
                <a:gdLst>
                  <a:gd name="T0" fmla="*/ 0 w 305"/>
                  <a:gd name="T1" fmla="*/ 2147483646 h 528"/>
                  <a:gd name="T2" fmla="*/ 2147483646 w 305"/>
                  <a:gd name="T3" fmla="*/ 2147483646 h 528"/>
                  <a:gd name="T4" fmla="*/ 2147483646 w 305"/>
                  <a:gd name="T5" fmla="*/ 2147483646 h 528"/>
                  <a:gd name="T6" fmla="*/ 2147483646 w 305"/>
                  <a:gd name="T7" fmla="*/ 2147483646 h 528"/>
                  <a:gd name="T8" fmla="*/ 2147483646 w 305"/>
                  <a:gd name="T9" fmla="*/ 2147483646 h 528"/>
                  <a:gd name="T10" fmla="*/ 2147483646 w 305"/>
                  <a:gd name="T11" fmla="*/ 2147483646 h 528"/>
                  <a:gd name="T12" fmla="*/ 2147483646 w 305"/>
                  <a:gd name="T13" fmla="*/ 2147483646 h 528"/>
                  <a:gd name="T14" fmla="*/ 2147483646 w 305"/>
                  <a:gd name="T15" fmla="*/ 2147483646 h 528"/>
                  <a:gd name="T16" fmla="*/ 2147483646 w 305"/>
                  <a:gd name="T17" fmla="*/ 2147483646 h 528"/>
                  <a:gd name="T18" fmla="*/ 2147483646 w 305"/>
                  <a:gd name="T19" fmla="*/ 2147483646 h 528"/>
                  <a:gd name="T20" fmla="*/ 2147483646 w 305"/>
                  <a:gd name="T21" fmla="*/ 2147483646 h 528"/>
                  <a:gd name="T22" fmla="*/ 2147483646 w 305"/>
                  <a:gd name="T23" fmla="*/ 2147483646 h 528"/>
                  <a:gd name="T24" fmla="*/ 2147483646 w 305"/>
                  <a:gd name="T25" fmla="*/ 2147483646 h 528"/>
                  <a:gd name="T26" fmla="*/ 2147483646 w 305"/>
                  <a:gd name="T27" fmla="*/ 2147483646 h 528"/>
                  <a:gd name="T28" fmla="*/ 2147483646 w 305"/>
                  <a:gd name="T29" fmla="*/ 2147483646 h 528"/>
                  <a:gd name="T30" fmla="*/ 2147483646 w 305"/>
                  <a:gd name="T31" fmla="*/ 2147483646 h 528"/>
                  <a:gd name="T32" fmla="*/ 2147483646 w 305"/>
                  <a:gd name="T33" fmla="*/ 2147483646 h 528"/>
                  <a:gd name="T34" fmla="*/ 2147483646 w 305"/>
                  <a:gd name="T35" fmla="*/ 2147483646 h 528"/>
                  <a:gd name="T36" fmla="*/ 2147483646 w 305"/>
                  <a:gd name="T37" fmla="*/ 2147483646 h 528"/>
                  <a:gd name="T38" fmla="*/ 2147483646 w 305"/>
                  <a:gd name="T39" fmla="*/ 2147483646 h 528"/>
                  <a:gd name="T40" fmla="*/ 2147483646 w 305"/>
                  <a:gd name="T41" fmla="*/ 2147483646 h 528"/>
                  <a:gd name="T42" fmla="*/ 2147483646 w 305"/>
                  <a:gd name="T43" fmla="*/ 2147483646 h 528"/>
                  <a:gd name="T44" fmla="*/ 2147483646 w 305"/>
                  <a:gd name="T45" fmla="*/ 2147483646 h 528"/>
                  <a:gd name="T46" fmla="*/ 2147483646 w 305"/>
                  <a:gd name="T47" fmla="*/ 2147483646 h 528"/>
                  <a:gd name="T48" fmla="*/ 2147483646 w 305"/>
                  <a:gd name="T49" fmla="*/ 2147483646 h 528"/>
                  <a:gd name="T50" fmla="*/ 2147483646 w 305"/>
                  <a:gd name="T51" fmla="*/ 2147483646 h 528"/>
                  <a:gd name="T52" fmla="*/ 2147483646 w 305"/>
                  <a:gd name="T53" fmla="*/ 2147483646 h 528"/>
                  <a:gd name="T54" fmla="*/ 2147483646 w 305"/>
                  <a:gd name="T55" fmla="*/ 2147483646 h 528"/>
                  <a:gd name="T56" fmla="*/ 2147483646 w 305"/>
                  <a:gd name="T57" fmla="*/ 2147483646 h 528"/>
                  <a:gd name="T58" fmla="*/ 2147483646 w 305"/>
                  <a:gd name="T59" fmla="*/ 2147483646 h 528"/>
                  <a:gd name="T60" fmla="*/ 2147483646 w 305"/>
                  <a:gd name="T61" fmla="*/ 2147483646 h 528"/>
                  <a:gd name="T62" fmla="*/ 2147483646 w 305"/>
                  <a:gd name="T63" fmla="*/ 2147483646 h 528"/>
                  <a:gd name="T64" fmla="*/ 2147483646 w 305"/>
                  <a:gd name="T65" fmla="*/ 2147483646 h 528"/>
                  <a:gd name="T66" fmla="*/ 2147483646 w 305"/>
                  <a:gd name="T67" fmla="*/ 2147483646 h 528"/>
                  <a:gd name="T68" fmla="*/ 2147483646 w 305"/>
                  <a:gd name="T69" fmla="*/ 0 h 528"/>
                  <a:gd name="T70" fmla="*/ 2147483646 w 305"/>
                  <a:gd name="T71" fmla="*/ 0 h 528"/>
                  <a:gd name="T72" fmla="*/ 2147483646 w 305"/>
                  <a:gd name="T73" fmla="*/ 2147483646 h 528"/>
                  <a:gd name="T74" fmla="*/ 2147483646 w 305"/>
                  <a:gd name="T75" fmla="*/ 2147483646 h 528"/>
                  <a:gd name="T76" fmla="*/ 2147483646 w 305"/>
                  <a:gd name="T77" fmla="*/ 2147483646 h 528"/>
                  <a:gd name="T78" fmla="*/ 2147483646 w 305"/>
                  <a:gd name="T79" fmla="*/ 2147483646 h 528"/>
                  <a:gd name="T80" fmla="*/ 2147483646 w 305"/>
                  <a:gd name="T81" fmla="*/ 2147483646 h 528"/>
                  <a:gd name="T82" fmla="*/ 2147483646 w 305"/>
                  <a:gd name="T83" fmla="*/ 2147483646 h 528"/>
                  <a:gd name="T84" fmla="*/ 2147483646 w 305"/>
                  <a:gd name="T85" fmla="*/ 2147483646 h 528"/>
                  <a:gd name="T86" fmla="*/ 2147483646 w 305"/>
                  <a:gd name="T87" fmla="*/ 2147483646 h 528"/>
                  <a:gd name="T88" fmla="*/ 2147483646 w 305"/>
                  <a:gd name="T89" fmla="*/ 2147483646 h 528"/>
                  <a:gd name="T90" fmla="*/ 2147483646 w 305"/>
                  <a:gd name="T91" fmla="*/ 2147483646 h 528"/>
                  <a:gd name="T92" fmla="*/ 2147483646 w 305"/>
                  <a:gd name="T93" fmla="*/ 2147483646 h 528"/>
                  <a:gd name="T94" fmla="*/ 2147483646 w 305"/>
                  <a:gd name="T95" fmla="*/ 2147483646 h 528"/>
                  <a:gd name="T96" fmla="*/ 2147483646 w 305"/>
                  <a:gd name="T97" fmla="*/ 2147483646 h 528"/>
                  <a:gd name="T98" fmla="*/ 2147483646 w 305"/>
                  <a:gd name="T99" fmla="*/ 2147483646 h 528"/>
                  <a:gd name="T100" fmla="*/ 2147483646 w 305"/>
                  <a:gd name="T101" fmla="*/ 2147483646 h 528"/>
                  <a:gd name="T102" fmla="*/ 2147483646 w 305"/>
                  <a:gd name="T103" fmla="*/ 2147483646 h 528"/>
                  <a:gd name="T104" fmla="*/ 2147483646 w 305"/>
                  <a:gd name="T105" fmla="*/ 2147483646 h 528"/>
                  <a:gd name="T106" fmla="*/ 2147483646 w 305"/>
                  <a:gd name="T107" fmla="*/ 2147483646 h 528"/>
                  <a:gd name="T108" fmla="*/ 2147483646 w 305"/>
                  <a:gd name="T109" fmla="*/ 2147483646 h 528"/>
                  <a:gd name="T110" fmla="*/ 2147483646 w 305"/>
                  <a:gd name="T111" fmla="*/ 2147483646 h 528"/>
                  <a:gd name="T112" fmla="*/ 2147483646 w 305"/>
                  <a:gd name="T113" fmla="*/ 2147483646 h 528"/>
                  <a:gd name="T114" fmla="*/ 2147483646 w 305"/>
                  <a:gd name="T115" fmla="*/ 2147483646 h 528"/>
                  <a:gd name="T116" fmla="*/ 2147483646 w 305"/>
                  <a:gd name="T117" fmla="*/ 2147483646 h 528"/>
                  <a:gd name="T118" fmla="*/ 0 w 305"/>
                  <a:gd name="T119" fmla="*/ 2147483646 h 5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5" h="528">
                    <a:moveTo>
                      <a:pt x="0" y="404"/>
                    </a:moveTo>
                    <a:lnTo>
                      <a:pt x="1" y="372"/>
                    </a:lnTo>
                    <a:lnTo>
                      <a:pt x="12" y="342"/>
                    </a:lnTo>
                    <a:lnTo>
                      <a:pt x="32" y="313"/>
                    </a:lnTo>
                    <a:lnTo>
                      <a:pt x="52" y="293"/>
                    </a:lnTo>
                    <a:lnTo>
                      <a:pt x="73" y="279"/>
                    </a:lnTo>
                    <a:lnTo>
                      <a:pt x="96" y="270"/>
                    </a:lnTo>
                    <a:lnTo>
                      <a:pt x="121" y="265"/>
                    </a:lnTo>
                    <a:lnTo>
                      <a:pt x="145" y="263"/>
                    </a:lnTo>
                    <a:lnTo>
                      <a:pt x="168" y="266"/>
                    </a:lnTo>
                    <a:lnTo>
                      <a:pt x="168" y="284"/>
                    </a:lnTo>
                    <a:lnTo>
                      <a:pt x="144" y="286"/>
                    </a:lnTo>
                    <a:lnTo>
                      <a:pt x="124" y="291"/>
                    </a:lnTo>
                    <a:lnTo>
                      <a:pt x="106" y="300"/>
                    </a:lnTo>
                    <a:lnTo>
                      <a:pt x="90" y="314"/>
                    </a:lnTo>
                    <a:lnTo>
                      <a:pt x="79" y="331"/>
                    </a:lnTo>
                    <a:lnTo>
                      <a:pt x="70" y="351"/>
                    </a:lnTo>
                    <a:lnTo>
                      <a:pt x="64" y="373"/>
                    </a:lnTo>
                    <a:lnTo>
                      <a:pt x="63" y="397"/>
                    </a:lnTo>
                    <a:lnTo>
                      <a:pt x="66" y="421"/>
                    </a:lnTo>
                    <a:lnTo>
                      <a:pt x="72" y="440"/>
                    </a:lnTo>
                    <a:lnTo>
                      <a:pt x="83" y="460"/>
                    </a:lnTo>
                    <a:lnTo>
                      <a:pt x="97" y="477"/>
                    </a:lnTo>
                    <a:lnTo>
                      <a:pt x="118" y="493"/>
                    </a:lnTo>
                    <a:lnTo>
                      <a:pt x="140" y="502"/>
                    </a:lnTo>
                    <a:lnTo>
                      <a:pt x="165" y="507"/>
                    </a:lnTo>
                    <a:lnTo>
                      <a:pt x="193" y="507"/>
                    </a:lnTo>
                    <a:lnTo>
                      <a:pt x="193" y="80"/>
                    </a:lnTo>
                    <a:lnTo>
                      <a:pt x="191" y="59"/>
                    </a:lnTo>
                    <a:lnTo>
                      <a:pt x="189" y="43"/>
                    </a:lnTo>
                    <a:lnTo>
                      <a:pt x="183" y="33"/>
                    </a:lnTo>
                    <a:lnTo>
                      <a:pt x="174" y="25"/>
                    </a:lnTo>
                    <a:lnTo>
                      <a:pt x="159" y="21"/>
                    </a:lnTo>
                    <a:lnTo>
                      <a:pt x="138" y="20"/>
                    </a:lnTo>
                    <a:lnTo>
                      <a:pt x="138" y="0"/>
                    </a:lnTo>
                    <a:lnTo>
                      <a:pt x="305" y="0"/>
                    </a:lnTo>
                    <a:lnTo>
                      <a:pt x="305" y="20"/>
                    </a:lnTo>
                    <a:lnTo>
                      <a:pt x="284" y="21"/>
                    </a:lnTo>
                    <a:lnTo>
                      <a:pt x="268" y="25"/>
                    </a:lnTo>
                    <a:lnTo>
                      <a:pt x="261" y="30"/>
                    </a:lnTo>
                    <a:lnTo>
                      <a:pt x="257" y="41"/>
                    </a:lnTo>
                    <a:lnTo>
                      <a:pt x="253" y="58"/>
                    </a:lnTo>
                    <a:lnTo>
                      <a:pt x="253" y="80"/>
                    </a:lnTo>
                    <a:lnTo>
                      <a:pt x="253" y="464"/>
                    </a:lnTo>
                    <a:lnTo>
                      <a:pt x="253" y="482"/>
                    </a:lnTo>
                    <a:lnTo>
                      <a:pt x="257" y="495"/>
                    </a:lnTo>
                    <a:lnTo>
                      <a:pt x="261" y="503"/>
                    </a:lnTo>
                    <a:lnTo>
                      <a:pt x="270" y="507"/>
                    </a:lnTo>
                    <a:lnTo>
                      <a:pt x="283" y="510"/>
                    </a:lnTo>
                    <a:lnTo>
                      <a:pt x="303" y="511"/>
                    </a:lnTo>
                    <a:lnTo>
                      <a:pt x="303" y="528"/>
                    </a:lnTo>
                    <a:lnTo>
                      <a:pt x="186" y="528"/>
                    </a:lnTo>
                    <a:lnTo>
                      <a:pt x="145" y="527"/>
                    </a:lnTo>
                    <a:lnTo>
                      <a:pt x="109" y="522"/>
                    </a:lnTo>
                    <a:lnTo>
                      <a:pt x="79" y="512"/>
                    </a:lnTo>
                    <a:lnTo>
                      <a:pt x="52" y="499"/>
                    </a:lnTo>
                    <a:lnTo>
                      <a:pt x="32" y="481"/>
                    </a:lnTo>
                    <a:lnTo>
                      <a:pt x="16" y="460"/>
                    </a:lnTo>
                    <a:lnTo>
                      <a:pt x="5" y="434"/>
                    </a:lnTo>
                    <a:lnTo>
                      <a:pt x="0" y="404"/>
                    </a:lnTo>
                    <a:close/>
                  </a:path>
                </a:pathLst>
              </a:custGeom>
              <a:solidFill>
                <a:srgbClr val="008000"/>
              </a:solidFill>
              <a:ln w="0">
                <a:solidFill>
                  <a:schemeClr val="bg1"/>
                </a:solidFill>
                <a:prstDash val="solid"/>
                <a:round/>
                <a:headEnd/>
                <a:tailEnd/>
              </a:ln>
            </p:spPr>
            <p:txBody>
              <a:bodyPr/>
              <a:lstStyle/>
              <a:p>
                <a:endParaRPr lang="es-ES"/>
              </a:p>
            </p:txBody>
          </p:sp>
        </p:grpSp>
      </p:grpSp>
      <p:sp>
        <p:nvSpPr>
          <p:cNvPr id="20" name="CuadroTexto 19"/>
          <p:cNvSpPr txBox="1"/>
          <p:nvPr/>
        </p:nvSpPr>
        <p:spPr>
          <a:xfrm>
            <a:off x="2758924" y="332542"/>
            <a:ext cx="6054671" cy="369332"/>
          </a:xfrm>
          <a:prstGeom prst="rect">
            <a:avLst/>
          </a:prstGeom>
          <a:noFill/>
        </p:spPr>
        <p:txBody>
          <a:bodyPr wrap="none" rtlCol="0">
            <a:spAutoFit/>
          </a:bodyPr>
          <a:lstStyle/>
          <a:p>
            <a:r>
              <a:rPr lang="es-ES" b="1" dirty="0" smtClean="0">
                <a:solidFill>
                  <a:srgbClr val="000099"/>
                </a:solidFill>
              </a:rPr>
              <a:t>Punto de encuentro 2:  aparcamiento de “</a:t>
            </a:r>
            <a:r>
              <a:rPr lang="es-ES" b="1" dirty="0" err="1" smtClean="0">
                <a:solidFill>
                  <a:srgbClr val="000099"/>
                </a:solidFill>
              </a:rPr>
              <a:t>Eroski</a:t>
            </a:r>
            <a:r>
              <a:rPr lang="es-ES" b="1" dirty="0" smtClean="0">
                <a:solidFill>
                  <a:srgbClr val="000099"/>
                </a:solidFill>
              </a:rPr>
              <a:t>” en Algeciras</a:t>
            </a:r>
            <a:endParaRPr lang="es-ES" b="1" dirty="0">
              <a:solidFill>
                <a:srgbClr val="00009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494681" y="1205930"/>
            <a:ext cx="6696744" cy="1944216"/>
            <a:chOff x="1566689" y="2358058"/>
            <a:chExt cx="5112568" cy="1092200"/>
          </a:xfrm>
        </p:grpSpPr>
        <p:pic>
          <p:nvPicPr>
            <p:cNvPr id="1026" name="Objeto 3"/>
            <p:cNvPicPr>
              <a:picLocks noChangeArrowheads="1"/>
            </p:cNvPicPr>
            <p:nvPr/>
          </p:nvPicPr>
          <p:blipFill>
            <a:blip r:embed="rId2" cstate="print"/>
            <a:srcRect t="-632" r="8427" b="-8270"/>
            <a:stretch>
              <a:fillRect/>
            </a:stretch>
          </p:blipFill>
          <p:spPr bwMode="auto">
            <a:xfrm>
              <a:off x="1566689" y="2358058"/>
              <a:ext cx="4824536" cy="1092200"/>
            </a:xfrm>
            <a:prstGeom prst="rect">
              <a:avLst/>
            </a:prstGeom>
            <a:noFill/>
            <a:ln w="9525">
              <a:noFill/>
              <a:miter lim="800000"/>
              <a:headEnd/>
              <a:tailEnd/>
            </a:ln>
          </p:spPr>
        </p:pic>
        <p:sp>
          <p:nvSpPr>
            <p:cNvPr id="3" name="Freeform 42"/>
            <p:cNvSpPr>
              <a:spLocks noEditPoints="1"/>
            </p:cNvSpPr>
            <p:nvPr/>
          </p:nvSpPr>
          <p:spPr bwMode="auto">
            <a:xfrm>
              <a:off x="6332857" y="2472890"/>
              <a:ext cx="346400" cy="571859"/>
            </a:xfrm>
            <a:custGeom>
              <a:avLst/>
              <a:gdLst>
                <a:gd name="T0" fmla="*/ 2147483646 w 301"/>
                <a:gd name="T1" fmla="*/ 2147483646 h 528"/>
                <a:gd name="T2" fmla="*/ 2147483646 w 301"/>
                <a:gd name="T3" fmla="*/ 2147483646 h 528"/>
                <a:gd name="T4" fmla="*/ 2147483646 w 301"/>
                <a:gd name="T5" fmla="*/ 2147483646 h 528"/>
                <a:gd name="T6" fmla="*/ 2147483646 w 301"/>
                <a:gd name="T7" fmla="*/ 2147483646 h 528"/>
                <a:gd name="T8" fmla="*/ 2147483646 w 301"/>
                <a:gd name="T9" fmla="*/ 2147483646 h 528"/>
                <a:gd name="T10" fmla="*/ 2147483646 w 301"/>
                <a:gd name="T11" fmla="*/ 2147483646 h 528"/>
                <a:gd name="T12" fmla="*/ 2147483646 w 301"/>
                <a:gd name="T13" fmla="*/ 2147483646 h 528"/>
                <a:gd name="T14" fmla="*/ 2147483646 w 301"/>
                <a:gd name="T15" fmla="*/ 2147483646 h 528"/>
                <a:gd name="T16" fmla="*/ 2147483646 w 301"/>
                <a:gd name="T17" fmla="*/ 2147483646 h 528"/>
                <a:gd name="T18" fmla="*/ 2147483646 w 301"/>
                <a:gd name="T19" fmla="*/ 2147483646 h 528"/>
                <a:gd name="T20" fmla="*/ 2147483646 w 301"/>
                <a:gd name="T21" fmla="*/ 2147483646 h 528"/>
                <a:gd name="T22" fmla="*/ 2147483646 w 301"/>
                <a:gd name="T23" fmla="*/ 2147483646 h 528"/>
                <a:gd name="T24" fmla="*/ 2147483646 w 301"/>
                <a:gd name="T25" fmla="*/ 2147483646 h 528"/>
                <a:gd name="T26" fmla="*/ 2147483646 w 301"/>
                <a:gd name="T27" fmla="*/ 2147483646 h 528"/>
                <a:gd name="T28" fmla="*/ 2147483646 w 301"/>
                <a:gd name="T29" fmla="*/ 2147483646 h 528"/>
                <a:gd name="T30" fmla="*/ 2147483646 w 301"/>
                <a:gd name="T31" fmla="*/ 2147483646 h 528"/>
                <a:gd name="T32" fmla="*/ 2147483646 w 301"/>
                <a:gd name="T33" fmla="*/ 2147483646 h 528"/>
                <a:gd name="T34" fmla="*/ 2147483646 w 301"/>
                <a:gd name="T35" fmla="*/ 2147483646 h 528"/>
                <a:gd name="T36" fmla="*/ 2147483646 w 301"/>
                <a:gd name="T37" fmla="*/ 2147483646 h 528"/>
                <a:gd name="T38" fmla="*/ 2147483646 w 301"/>
                <a:gd name="T39" fmla="*/ 2147483646 h 528"/>
                <a:gd name="T40" fmla="*/ 2147483646 w 301"/>
                <a:gd name="T41" fmla="*/ 2147483646 h 528"/>
                <a:gd name="T42" fmla="*/ 2147483646 w 301"/>
                <a:gd name="T43" fmla="*/ 2147483646 h 528"/>
                <a:gd name="T44" fmla="*/ 2147483646 w 301"/>
                <a:gd name="T45" fmla="*/ 2147483646 h 528"/>
                <a:gd name="T46" fmla="*/ 2147483646 w 301"/>
                <a:gd name="T47" fmla="*/ 2147483646 h 528"/>
                <a:gd name="T48" fmla="*/ 2147483646 w 301"/>
                <a:gd name="T49" fmla="*/ 0 h 528"/>
                <a:gd name="T50" fmla="*/ 2147483646 w 301"/>
                <a:gd name="T51" fmla="*/ 2147483646 h 528"/>
                <a:gd name="T52" fmla="*/ 2147483646 w 301"/>
                <a:gd name="T53" fmla="*/ 2147483646 h 528"/>
                <a:gd name="T54" fmla="*/ 2147483646 w 301"/>
                <a:gd name="T55" fmla="*/ 2147483646 h 528"/>
                <a:gd name="T56" fmla="*/ 2147483646 w 301"/>
                <a:gd name="T57" fmla="*/ 2147483646 h 528"/>
                <a:gd name="T58" fmla="*/ 2147483646 w 301"/>
                <a:gd name="T59" fmla="*/ 2147483646 h 528"/>
                <a:gd name="T60" fmla="*/ 2147483646 w 301"/>
                <a:gd name="T61" fmla="*/ 2147483646 h 528"/>
                <a:gd name="T62" fmla="*/ 2147483646 w 301"/>
                <a:gd name="T63" fmla="*/ 2147483646 h 528"/>
                <a:gd name="T64" fmla="*/ 2147483646 w 301"/>
                <a:gd name="T65" fmla="*/ 2147483646 h 528"/>
                <a:gd name="T66" fmla="*/ 2147483646 w 301"/>
                <a:gd name="T67" fmla="*/ 2147483646 h 528"/>
                <a:gd name="T68" fmla="*/ 2147483646 w 301"/>
                <a:gd name="T69" fmla="*/ 2147483646 h 528"/>
                <a:gd name="T70" fmla="*/ 2147483646 w 301"/>
                <a:gd name="T71" fmla="*/ 2147483646 h 528"/>
                <a:gd name="T72" fmla="*/ 2147483646 w 301"/>
                <a:gd name="T73" fmla="*/ 2147483646 h 528"/>
                <a:gd name="T74" fmla="*/ 2147483646 w 301"/>
                <a:gd name="T75" fmla="*/ 2147483646 h 528"/>
                <a:gd name="T76" fmla="*/ 2147483646 w 301"/>
                <a:gd name="T77" fmla="*/ 2147483646 h 5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1" h="528">
                  <a:moveTo>
                    <a:pt x="247" y="24"/>
                  </a:moveTo>
                  <a:lnTo>
                    <a:pt x="221" y="36"/>
                  </a:lnTo>
                  <a:lnTo>
                    <a:pt x="196" y="53"/>
                  </a:lnTo>
                  <a:lnTo>
                    <a:pt x="170" y="78"/>
                  </a:lnTo>
                  <a:lnTo>
                    <a:pt x="145" y="108"/>
                  </a:lnTo>
                  <a:lnTo>
                    <a:pt x="117" y="148"/>
                  </a:lnTo>
                  <a:lnTo>
                    <a:pt x="96" y="188"/>
                  </a:lnTo>
                  <a:lnTo>
                    <a:pt x="81" y="232"/>
                  </a:lnTo>
                  <a:lnTo>
                    <a:pt x="72" y="276"/>
                  </a:lnTo>
                  <a:lnTo>
                    <a:pt x="102" y="256"/>
                  </a:lnTo>
                  <a:lnTo>
                    <a:pt x="132" y="242"/>
                  </a:lnTo>
                  <a:lnTo>
                    <a:pt x="161" y="234"/>
                  </a:lnTo>
                  <a:lnTo>
                    <a:pt x="187" y="232"/>
                  </a:lnTo>
                  <a:lnTo>
                    <a:pt x="212" y="234"/>
                  </a:lnTo>
                  <a:lnTo>
                    <a:pt x="234" y="242"/>
                  </a:lnTo>
                  <a:lnTo>
                    <a:pt x="255" y="255"/>
                  </a:lnTo>
                  <a:lnTo>
                    <a:pt x="272" y="273"/>
                  </a:lnTo>
                  <a:lnTo>
                    <a:pt x="285" y="294"/>
                  </a:lnTo>
                  <a:lnTo>
                    <a:pt x="294" y="317"/>
                  </a:lnTo>
                  <a:lnTo>
                    <a:pt x="299" y="342"/>
                  </a:lnTo>
                  <a:lnTo>
                    <a:pt x="301" y="369"/>
                  </a:lnTo>
                  <a:lnTo>
                    <a:pt x="299" y="398"/>
                  </a:lnTo>
                  <a:lnTo>
                    <a:pt x="293" y="424"/>
                  </a:lnTo>
                  <a:lnTo>
                    <a:pt x="284" y="449"/>
                  </a:lnTo>
                  <a:lnTo>
                    <a:pt x="269" y="471"/>
                  </a:lnTo>
                  <a:lnTo>
                    <a:pt x="251" y="492"/>
                  </a:lnTo>
                  <a:lnTo>
                    <a:pt x="227" y="509"/>
                  </a:lnTo>
                  <a:lnTo>
                    <a:pt x="201" y="520"/>
                  </a:lnTo>
                  <a:lnTo>
                    <a:pt x="172" y="526"/>
                  </a:lnTo>
                  <a:lnTo>
                    <a:pt x="166" y="526"/>
                  </a:lnTo>
                  <a:lnTo>
                    <a:pt x="159" y="526"/>
                  </a:lnTo>
                  <a:lnTo>
                    <a:pt x="153" y="528"/>
                  </a:lnTo>
                  <a:lnTo>
                    <a:pt x="125" y="525"/>
                  </a:lnTo>
                  <a:lnTo>
                    <a:pt x="100" y="519"/>
                  </a:lnTo>
                  <a:lnTo>
                    <a:pt x="77" y="507"/>
                  </a:lnTo>
                  <a:lnTo>
                    <a:pt x="57" y="491"/>
                  </a:lnTo>
                  <a:lnTo>
                    <a:pt x="39" y="470"/>
                  </a:lnTo>
                  <a:lnTo>
                    <a:pt x="22" y="441"/>
                  </a:lnTo>
                  <a:lnTo>
                    <a:pt x="10" y="408"/>
                  </a:lnTo>
                  <a:lnTo>
                    <a:pt x="2" y="372"/>
                  </a:lnTo>
                  <a:lnTo>
                    <a:pt x="0" y="330"/>
                  </a:lnTo>
                  <a:lnTo>
                    <a:pt x="4" y="279"/>
                  </a:lnTo>
                  <a:lnTo>
                    <a:pt x="17" y="228"/>
                  </a:lnTo>
                  <a:lnTo>
                    <a:pt x="39" y="178"/>
                  </a:lnTo>
                  <a:lnTo>
                    <a:pt x="69" y="127"/>
                  </a:lnTo>
                  <a:lnTo>
                    <a:pt x="99" y="87"/>
                  </a:lnTo>
                  <a:lnTo>
                    <a:pt x="131" y="55"/>
                  </a:lnTo>
                  <a:lnTo>
                    <a:pt x="165" y="30"/>
                  </a:lnTo>
                  <a:lnTo>
                    <a:pt x="200" y="11"/>
                  </a:lnTo>
                  <a:lnTo>
                    <a:pt x="238" y="0"/>
                  </a:lnTo>
                  <a:lnTo>
                    <a:pt x="247" y="24"/>
                  </a:lnTo>
                  <a:close/>
                  <a:moveTo>
                    <a:pt x="176" y="499"/>
                  </a:moveTo>
                  <a:lnTo>
                    <a:pt x="195" y="494"/>
                  </a:lnTo>
                  <a:lnTo>
                    <a:pt x="210" y="483"/>
                  </a:lnTo>
                  <a:lnTo>
                    <a:pt x="223" y="466"/>
                  </a:lnTo>
                  <a:lnTo>
                    <a:pt x="233" y="445"/>
                  </a:lnTo>
                  <a:lnTo>
                    <a:pt x="238" y="423"/>
                  </a:lnTo>
                  <a:lnTo>
                    <a:pt x="239" y="398"/>
                  </a:lnTo>
                  <a:lnTo>
                    <a:pt x="238" y="367"/>
                  </a:lnTo>
                  <a:lnTo>
                    <a:pt x="230" y="339"/>
                  </a:lnTo>
                  <a:lnTo>
                    <a:pt x="217" y="315"/>
                  </a:lnTo>
                  <a:lnTo>
                    <a:pt x="203" y="298"/>
                  </a:lnTo>
                  <a:lnTo>
                    <a:pt x="187" y="287"/>
                  </a:lnTo>
                  <a:lnTo>
                    <a:pt x="168" y="279"/>
                  </a:lnTo>
                  <a:lnTo>
                    <a:pt x="149" y="276"/>
                  </a:lnTo>
                  <a:lnTo>
                    <a:pt x="123" y="280"/>
                  </a:lnTo>
                  <a:lnTo>
                    <a:pt x="96" y="290"/>
                  </a:lnTo>
                  <a:lnTo>
                    <a:pt x="68" y="306"/>
                  </a:lnTo>
                  <a:lnTo>
                    <a:pt x="66" y="321"/>
                  </a:lnTo>
                  <a:lnTo>
                    <a:pt x="66" y="335"/>
                  </a:lnTo>
                  <a:lnTo>
                    <a:pt x="68" y="373"/>
                  </a:lnTo>
                  <a:lnTo>
                    <a:pt x="74" y="406"/>
                  </a:lnTo>
                  <a:lnTo>
                    <a:pt x="85" y="436"/>
                  </a:lnTo>
                  <a:lnTo>
                    <a:pt x="100" y="461"/>
                  </a:lnTo>
                  <a:lnTo>
                    <a:pt x="117" y="479"/>
                  </a:lnTo>
                  <a:lnTo>
                    <a:pt x="136" y="492"/>
                  </a:lnTo>
                  <a:lnTo>
                    <a:pt x="155" y="499"/>
                  </a:lnTo>
                  <a:lnTo>
                    <a:pt x="176" y="499"/>
                  </a:lnTo>
                  <a:close/>
                </a:path>
              </a:pathLst>
            </a:custGeom>
            <a:solidFill>
              <a:srgbClr val="008000"/>
            </a:solidFill>
            <a:ln w="0">
              <a:solidFill>
                <a:schemeClr val="bg1"/>
              </a:solidFill>
              <a:prstDash val="solid"/>
              <a:round/>
              <a:headEnd/>
              <a:tailEnd/>
            </a:ln>
          </p:spPr>
          <p:txBody>
            <a:bodyPr/>
            <a:lstStyle/>
            <a:p>
              <a:endParaRPr lang="es-ES"/>
            </a:p>
          </p:txBody>
        </p:sp>
      </p:grpSp>
      <p:sp>
        <p:nvSpPr>
          <p:cNvPr id="5" name="4 CuadroTexto"/>
          <p:cNvSpPr txBox="1"/>
          <p:nvPr/>
        </p:nvSpPr>
        <p:spPr>
          <a:xfrm>
            <a:off x="3366889" y="3863256"/>
            <a:ext cx="2720617" cy="1231106"/>
          </a:xfrm>
          <a:prstGeom prst="rect">
            <a:avLst/>
          </a:prstGeom>
          <a:noFill/>
        </p:spPr>
        <p:txBody>
          <a:bodyPr wrap="none" rtlCol="0">
            <a:spAutoFit/>
          </a:bodyPr>
          <a:lstStyle/>
          <a:p>
            <a:pPr algn="ctr"/>
            <a:r>
              <a:rPr lang="es-ES" b="1" dirty="0" smtClean="0">
                <a:solidFill>
                  <a:schemeClr val="accent6"/>
                </a:solidFill>
              </a:rPr>
              <a:t>Disponible en breve en</a:t>
            </a:r>
            <a:r>
              <a:rPr lang="es-ES" dirty="0" smtClean="0">
                <a:solidFill>
                  <a:schemeClr val="accent6"/>
                </a:solidFill>
              </a:rPr>
              <a:t>:</a:t>
            </a:r>
          </a:p>
          <a:p>
            <a:pPr algn="ctr"/>
            <a:r>
              <a:rPr lang="es-ES" b="1" dirty="0" smtClean="0">
                <a:solidFill>
                  <a:schemeClr val="tx2"/>
                </a:solidFill>
                <a:latin typeface="Arial Narrow" pitchFamily="34" charset="0"/>
              </a:rPr>
              <a:t>www.sociedadgeologica.es</a:t>
            </a:r>
          </a:p>
          <a:p>
            <a:pPr algn="ctr"/>
            <a:r>
              <a:rPr lang="es-ES" b="1" dirty="0" smtClean="0">
                <a:solidFill>
                  <a:schemeClr val="tx2"/>
                </a:solidFill>
                <a:latin typeface="Arial Narrow" pitchFamily="34" charset="0"/>
              </a:rPr>
              <a:t>   www.uca.es/dpto/C113</a:t>
            </a:r>
            <a:r>
              <a:rPr lang="es-ES" sz="2000" b="1" dirty="0" smtClean="0">
                <a:solidFill>
                  <a:schemeClr val="tx2"/>
                </a:solidFill>
                <a:latin typeface="Arial Narrow" pitchFamily="34" charset="0"/>
              </a:rPr>
              <a:t> </a:t>
            </a:r>
          </a:p>
          <a:p>
            <a:pPr algn="ctr"/>
            <a:r>
              <a:rPr lang="es-ES" dirty="0" smtClean="0">
                <a:solidFill>
                  <a:schemeClr val="tx2"/>
                </a:solidFill>
              </a:rPr>
              <a:t> </a:t>
            </a:r>
            <a:endParaRPr lang="es-ES" dirty="0">
              <a:solidFill>
                <a:schemeClr val="tx2"/>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a 1&quot;/&gt;&lt;property id=&quot;20307&quot; value=&quot;256&quot;/&gt;&lt;/object&gt;&lt;object type=&quot;3&quot; unique_id=&quot;10291&quot;&gt;&lt;property id=&quot;20148&quot; value=&quot;5&quot;/&gt;&lt;property id=&quot;20300&quot; value=&quot;Diapositiva 2&quot;/&gt;&lt;property id=&quot;20307&quot; value=&quot;268&quot;/&gt;&lt;/object&gt;&lt;object type=&quot;3&quot; unique_id=&quot;10292&quot;&gt;&lt;property id=&quot;20148&quot; value=&quot;5&quot;/&gt;&lt;property id=&quot;20300&quot; value=&quot;Diapositiva 3&quot;/&gt;&lt;property id=&quot;20307&quot; value=&quot;269&quot;/&gt;&lt;/object&gt;&lt;/object&gt;&lt;/object&gt;&lt;/database&gt;"/>
  <p:tag name="SECTOMILLISECCONVERTED"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2193</TotalTime>
  <Words>1292</Words>
  <Application>Microsoft Office PowerPoint</Application>
  <PresentationFormat>Personalizado</PresentationFormat>
  <Paragraphs>87</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Angel Sánchez</dc:creator>
  <cp:lastModifiedBy>usuario</cp:lastModifiedBy>
  <cp:revision>217</cp:revision>
  <dcterms:created xsi:type="dcterms:W3CDTF">2013-04-03T13:35:22Z</dcterms:created>
  <dcterms:modified xsi:type="dcterms:W3CDTF">2016-05-27T12:21:32Z</dcterms:modified>
</cp:coreProperties>
</file>