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61" r:id="rId3"/>
    <p:sldId id="277" r:id="rId4"/>
    <p:sldId id="258" r:id="rId5"/>
    <p:sldId id="280" r:id="rId6"/>
    <p:sldId id="279" r:id="rId7"/>
    <p:sldId id="296" r:id="rId8"/>
    <p:sldId id="264" r:id="rId9"/>
    <p:sldId id="265" r:id="rId10"/>
    <p:sldId id="267" r:id="rId11"/>
    <p:sldId id="291" r:id="rId12"/>
    <p:sldId id="292" r:id="rId13"/>
    <p:sldId id="286" r:id="rId14"/>
    <p:sldId id="284" r:id="rId15"/>
    <p:sldId id="270" r:id="rId16"/>
    <p:sldId id="288" r:id="rId17"/>
    <p:sldId id="287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E95-53A5-48E3-846D-21AA9160031C}" type="datetimeFigureOut">
              <a:rPr lang="es-ES" smtClean="0"/>
              <a:pPr/>
              <a:t>17/05/2017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0E84-A0E8-4DD4-B794-31312CCB63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0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E95-53A5-48E3-846D-21AA9160031C}" type="datetimeFigureOut">
              <a:rPr lang="es-ES" smtClean="0"/>
              <a:pPr/>
              <a:t>17/05/2017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0E84-A0E8-4DD4-B794-31312CCB63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1453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E95-53A5-48E3-846D-21AA9160031C}" type="datetimeFigureOut">
              <a:rPr lang="es-ES" smtClean="0"/>
              <a:pPr/>
              <a:t>17/05/2017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0E84-A0E8-4DD4-B794-31312CCB63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9362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E95-53A5-48E3-846D-21AA9160031C}" type="datetimeFigureOut">
              <a:rPr lang="es-ES" smtClean="0"/>
              <a:pPr/>
              <a:t>17/05/2017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0E84-A0E8-4DD4-B794-31312CCB63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595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2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2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E95-53A5-48E3-846D-21AA9160031C}" type="datetimeFigureOut">
              <a:rPr lang="es-ES" smtClean="0"/>
              <a:pPr/>
              <a:t>17/05/2017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0E84-A0E8-4DD4-B794-31312CCB63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765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E95-53A5-48E3-846D-21AA9160031C}" type="datetimeFigureOut">
              <a:rPr lang="es-ES" smtClean="0"/>
              <a:pPr/>
              <a:t>17/05/2017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0E84-A0E8-4DD4-B794-31312CCB63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84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E95-53A5-48E3-846D-21AA9160031C}" type="datetimeFigureOut">
              <a:rPr lang="es-ES" smtClean="0"/>
              <a:pPr/>
              <a:t>17/05/2017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0E84-A0E8-4DD4-B794-31312CCB63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437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E95-53A5-48E3-846D-21AA9160031C}" type="datetimeFigureOut">
              <a:rPr lang="es-ES" smtClean="0"/>
              <a:pPr/>
              <a:t>17/05/2017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0E84-A0E8-4DD4-B794-31312CCB63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5514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E95-53A5-48E3-846D-21AA9160031C}" type="datetimeFigureOut">
              <a:rPr lang="es-ES" smtClean="0"/>
              <a:pPr/>
              <a:t>17/05/2017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0E84-A0E8-4DD4-B794-31312CCB63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9601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E95-53A5-48E3-846D-21AA9160031C}" type="datetimeFigureOut">
              <a:rPr lang="es-ES" smtClean="0"/>
              <a:pPr/>
              <a:t>17/05/2017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0E84-A0E8-4DD4-B794-31312CCB63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344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9E95-53A5-48E3-846D-21AA9160031C}" type="datetimeFigureOut">
              <a:rPr lang="es-ES" smtClean="0"/>
              <a:pPr/>
              <a:t>17/05/2017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00E84-A0E8-4DD4-B794-31312CCB63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432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C9E95-53A5-48E3-846D-21AA9160031C}" type="datetimeFigureOut">
              <a:rPr lang="es-ES" smtClean="0"/>
              <a:pPr/>
              <a:t>17/05/2017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00E84-A0E8-4DD4-B794-31312CCB63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11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645" t="10024" r="5379" b="11858"/>
          <a:stretch>
            <a:fillRect/>
          </a:stretch>
        </p:blipFill>
        <p:spPr bwMode="auto">
          <a:xfrm>
            <a:off x="2024743" y="1101271"/>
            <a:ext cx="8011886" cy="463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385232"/>
            <a:ext cx="9004301" cy="600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72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657" y="467787"/>
            <a:ext cx="8513987" cy="563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7542" y="529773"/>
            <a:ext cx="8360229" cy="557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00" y="275928"/>
            <a:ext cx="8899525" cy="589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8057" y="552176"/>
            <a:ext cx="8467725" cy="560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48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1229" y="490958"/>
            <a:ext cx="8665028" cy="573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6027" y="544286"/>
            <a:ext cx="8055430" cy="533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3" r="19947"/>
          <a:stretch/>
        </p:blipFill>
        <p:spPr>
          <a:xfrm>
            <a:off x="1866902" y="620489"/>
            <a:ext cx="8235042" cy="55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5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514" y="724079"/>
            <a:ext cx="8218715" cy="544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45" y="747488"/>
            <a:ext cx="7777842" cy="518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05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316" y="754743"/>
            <a:ext cx="8200237" cy="5431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9571" y="464969"/>
            <a:ext cx="8304439" cy="550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663" b="13772"/>
          <a:stretch>
            <a:fillRect/>
          </a:stretch>
        </p:blipFill>
        <p:spPr bwMode="auto">
          <a:xfrm>
            <a:off x="1181100" y="169315"/>
            <a:ext cx="9969500" cy="623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107" y="1328057"/>
            <a:ext cx="7929185" cy="42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26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42950"/>
            <a:ext cx="7791451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731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Panorámica</PresentationFormat>
  <Paragraphs>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18</cp:revision>
  <dcterms:created xsi:type="dcterms:W3CDTF">2017-05-08T11:52:00Z</dcterms:created>
  <dcterms:modified xsi:type="dcterms:W3CDTF">2017-05-17T11:16:54Z</dcterms:modified>
</cp:coreProperties>
</file>